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432C-9FC1-E48B-880F-391E047E9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A004C-BF88-DD2B-6CA3-F36C065D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7F727-3341-748D-637D-70BB8042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3C77-935B-F818-1FC9-85BCAC52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C869B-8153-1B71-5E5D-342B886C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C672A-3E98-1EB3-B1F7-632AEE2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1DCCB-4910-97CA-8F71-8F7FD991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8357A-FE0D-A1E5-2207-42A840F6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3532B-CF2B-42F1-646C-996ADC4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D6CCB-7D6A-2E37-A27E-0EACE58E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76B4C-7801-D30B-1F76-879B1EE8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0B05B-A9B9-0B1D-D8AF-E216B443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78FB-60F0-DF74-1589-1AD1F524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20B9B-EC9F-64E9-08D8-EE07BD86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B685C-DDC6-4921-8859-52E3A583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5C8E-5AE3-6FB4-C9BD-B5CCDFA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4258-CAC5-BDD7-5965-C450167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1C089-D388-621E-1370-F692612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B6F39-9014-0E91-7F07-E01EF17F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9A304-CDEC-96B8-955B-A48CEB7E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0BE4-336C-A445-F385-26E4C646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64506-6890-7187-34F1-F60CB550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75B45-5AED-3F68-7ABF-D9F0BB65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7EDD9-5BD2-AC5A-93C3-B8C34063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6B071-91DE-47B4-0B74-568AA58C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308C4-34C0-969E-0780-18AE0142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8E4CD-85AF-DB8C-A20F-64AE0DC8A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73ED4-B7EA-C4FB-3FAD-1FEB4619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EA92F-4B5C-9ED9-1324-7AFE5836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387F9-2F13-32CB-D86C-40F76C54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322A4-274A-3EC3-9097-FF2ADCD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BDA0-BF49-FBC5-7FB7-F72879D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D9473-207C-AD5A-A94E-CBF605A0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0C90D-597E-9D70-70BF-8329AC7C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2EE0C-57C7-F1DB-0815-2E7581DC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206DF-1138-2E9E-9EAF-1EA119EB4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C6F03-C4B1-1403-0E49-26818C83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CE740A-4681-4A84-E86D-E8BC38C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DC46CC-6FC6-E270-F93A-1C367B07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6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FAA6-88A4-030C-61C8-729A521C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C209C-FA2F-2BD5-301D-60C3340B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403AB-6643-1F44-0EA9-3E9BB8C4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26025-2C54-2B61-1895-8D2C6BCA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F7316-0941-A1D7-E74F-A8B3BC3E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843CA-A7DF-256C-0708-3101DB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B6DF-EA0B-86D9-C27B-71BFC64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943EF-BEC8-D6DB-A302-EA724F92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83F60-13CF-F314-70C6-E8C11F9B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74FFD-38D8-2345-A381-53C12D13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6903A-879D-213E-CD5A-3016D114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3529E-782D-1589-70F1-3BB454FF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0E5BA-7F47-EA79-2BCE-8E4BCA95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1616-9FC5-6DE7-6755-9D4FCBEE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6EE56B-FF7F-80E5-1D59-19E8C57B2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BF7CB-DB57-3A27-1595-46F8C5A1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CBF9B-0686-25D5-6242-FAF0087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E17CC-E0C4-7003-0907-B42EC476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4B324-9A70-581E-43DE-58EA35C2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499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689EFA-649A-1E12-BBFC-669AEC9E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A62E9-6771-BBCB-6735-2A1D091E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4DE48-DAAC-BFCF-10E2-1DF6873E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A1888-53D8-81D9-69E9-7E9AABF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25464-456A-40E4-F240-8E7189AC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46" name="Picture 2" descr="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0655.我一生最大的事</dc:title>
  <dc:creator>Yihao Zhuo</dc:creator>
  <cp:lastModifiedBy>Yihao Zhuo</cp:lastModifiedBy>
  <cp:revision>1</cp:revision>
  <dcterms:created xsi:type="dcterms:W3CDTF">2024-03-10T20:52:12Z</dcterms:created>
  <dcterms:modified xsi:type="dcterms:W3CDTF">2024-03-10T20:52:12Z</dcterms:modified>
  <dc:description>
655我一生最大的事司
我一生最大的事是认识耶和坐我一生最美的路
是主为我兴起礼将我极重的罪投在深海里
池的喜乐和亚安无一能相比哦沙仑的玫瑰花
我今认识祢，哦园中的凤仙花，我多爱慕祢
哦谷中的百合花我深深爱着祢，
祢是万古的磐石我一生投靠祢</dc:description>
  <dc:subject>
655wyszddss
wyszddssrsyhzwyszmdl
szwwxqljwjzdztzshl
cdxlhyawynxbosldmgh
wjrsm，oyzdfxh，wdamm
ogzdbhhwssazm，
mswgdpswystkm</dc:subject>
  <cp:version>1.1</cp:version>
  <dc:language>zh-CN</dc:language>
  <cp:keywords>投影</cp:keywords>
  <cp:category>投影</cp:category>
  <cp:contentStatus>索引完成</cp:contentStatus>
</cp:coreProperties>
</file>