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46732-74FB-224B-E865-13170B6F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037B1-47D9-6A8C-45FD-8E399774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514AB-F55C-9791-F7A1-0E70C6DA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1DEEA-C831-E361-6F5C-E3561AB2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8622-57FB-18DC-E7D0-C86F71D5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D281-EA91-7ED1-3F3F-DC7BD589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ED226-CC9F-634F-3FB7-04B64BB4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A63C-369A-4CC9-007B-B9269CAE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75205-8267-43CE-60A0-244AB966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6B7B6-BD15-D9EB-48FE-2390BE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6AC93-12A5-A056-A563-173A51611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79398-298F-4321-4E6B-D1B5E129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0D228-87F8-0902-B7E8-DA938AAB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90DEA-15B5-12AB-A18A-A26C8F8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4B450-1B88-EC9A-D802-B9DF46FE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4A5C-1604-5BF3-EF3E-0C6204BE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0E56-ED85-48E9-BA1C-19D2BFAC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555E1-8E89-E7BC-167A-5CA10031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D1388-386A-AB2C-F5A5-C47C295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DEFCD-F27D-2F68-F1B5-BE24FFA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BD08-A53B-B700-50EA-82F58EF0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A74C2-D801-A5E5-F829-62A864DA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353C4-4800-23F0-E0C4-B485F97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D701C-DBB8-962C-3C99-7B9433F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BDC4A-72CD-AC67-6360-4CF748B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0681F-BB6B-1762-337C-648CD09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46158-C767-69A2-C02B-B69903F7D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98227-0596-9C2D-C0A2-3E3BB30B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2009A-3F45-72A7-6F72-BF520245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C1EC5-C3DC-620A-84FF-196D5502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F8ADE-57DE-804A-0332-0D574B8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51DC-DE86-70BF-5850-5814A0A2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C81CE-A143-C9A7-284B-A6104539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467CF-ED78-D30A-35CD-497156C44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F1751-5956-5F20-15F7-E5FCA2D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A5130-94E2-3DD4-F336-F439AF92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4FF9B-32D9-116E-C888-6303962B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42A9D-9886-252F-B24A-9E649C7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B0AB9-4304-7F46-EDFE-699BA1DA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CCCF-D1BB-DB31-D83D-82885F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0BF04-8FFE-55C5-169C-2A12F9F7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B3C2C-0D99-306A-AF53-2AD03DD8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BC202-5C57-F626-BC76-BD27A58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BCDC4-FD8D-229A-3CA6-7BEDB06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695589-66E4-70CF-A7F7-A919F9FF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F7156-1B52-1D22-5802-42119345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2F5B-4FE5-528C-517C-9D2830F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711A5-FDF7-F467-14EA-7DF84153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E3274-745C-6248-DFDC-07B58B91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3C679-D6A1-02F8-063C-953D09F7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A5614-40D1-4405-3A61-1B78B9A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59093-BBD8-FF71-179B-D503883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D6643-F466-F54B-52EF-8424808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9468C-5640-0919-F14E-6CFB977F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E8672-E286-C518-25AF-60A5D66B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8DC5F-38CF-8EBC-E6C1-A3856D0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3F22-16AF-93D7-EE54-5CF1D2ED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4909B-5D62-7AEF-139A-81EAC13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01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04AB1-FEAE-1A6A-E3C0-083F5BF1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5445E-8E2D-C8B0-6D72-0B4FC100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A3CD-846C-F52D-1625-11652246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B48BB-6A74-9BB8-758C-DB72E168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FF211-87B8-688E-F2A8-60248809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770" name="Picture 2" descr="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0656.在主里有真平安</dc:title>
  <dc:creator>Yihao Zhuo</dc:creator>
  <cp:lastModifiedBy>Yihao Zhuo</cp:lastModifiedBy>
  <cp:revision>1</cp:revision>
  <dcterms:created xsi:type="dcterms:W3CDTF">2024-03-10T20:52:16Z</dcterms:created>
  <dcterms:modified xsi:type="dcterms:W3CDTF">2024-03-10T20:52:16Z</dcterms:modified>
  <dc:description>
656在主里有真平安
世界上虽有很多的苦难，耶稣是我最大的平安，
世界上虽有很多的灾难耶稣是我的避风港湾
我一生爱着礼不会改变不怕那大水泛溢，
我一直依靠礼不会改变直到永永远远</dc:description>
  <dc:subject>
656zzlyzpa
sjssyhddkn，ysswzddpa，
sjssyhddznysswdbfgw
wysazlbhgbbpndsfy，
wyzyklbhgbzdyyyy</dc:subject>
  <cp:version>1.1</cp:version>
  <dc:language>zh-CN</dc:language>
  <cp:keywords>投影</cp:keywords>
  <cp:category>投影</cp:category>
  <cp:contentStatus>索引完成</cp:contentStatus>
</cp:coreProperties>
</file>