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0E8C5-64D9-03BC-FD1B-8D4B68F94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40F78-BD11-8911-B8D6-328D65AE5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018D0-CF1F-2D10-27D5-F56372D7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A1125-91D1-F31C-BEC7-483E7C83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39A06-AC5C-5B1A-FDB0-3EB2B7AA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96BC-9663-BD98-75A9-07AEBAB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4324A-391B-3766-61DB-FC004A511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9CB40-0F55-084C-10E9-B53A7AD4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68B95-3B99-DE80-5F6E-649BE1ED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81691-E54D-3A9A-76F2-52968FE5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9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332490-00D9-8F43-25EE-2C0B649A6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E1644-54FE-D042-DE43-6A703D5E5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97174-0250-FE67-21A6-ED1BCD8B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5D788-26DE-930F-86E1-E7F8B3FE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2D01B-C0B2-1237-ECD3-6E57BA39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3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E98E8-2A4C-7882-F1FB-2A0C1F3D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AC2F9-ABB4-D2C9-C6EA-975AA67D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1467E-46BB-0892-2DB6-166E42CD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211F4-D5D6-24CB-B00A-5A0B772E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E6E5D-9F54-2EB9-D3B1-6E745ED1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B64BF-6487-FDE1-B102-BBF0798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8A5E9-8A4B-2874-8F01-EDFC8EB1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6FE1B-8A97-76EF-0009-0C2A1F13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D9B87-1339-FF1B-CDC2-3DBEF46D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EC249-FAB4-0D7B-E642-E38C80E0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BAE56-E9C2-992B-768A-0DEC2AC2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E6541-DEF3-1FCE-3151-5A7E4CB76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0D1943-17C0-7B55-A4CF-8D8ADC8F7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BC862-2C8F-B5C9-B724-A4D88622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A9C30B-D0DB-C249-13F9-DA6737CA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F78BC-13BF-775D-074A-C44220B1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5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0289D-B120-156E-384D-2760465C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B22CE-9651-01B6-CE74-D9ACAA86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7A9368-B2CA-812D-09FB-795EF405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D7467A-9F68-2EFC-E386-04B7EC571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B5B6A-4D2B-E0C6-30F3-35357CD1E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B4CF9A-26EF-7024-4C4B-1EA5C97C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AB0E67-829E-A727-3A46-AC013ABF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1BCE37-2BE2-736F-7952-1A5ED60E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5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B96F-6857-F535-DF33-EAF5589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A1568D-FAB2-4497-AB9B-29A962C7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FE9F0B-03A7-2623-0FE2-BEAA08AC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E3F3DA-EBE4-6316-D78C-03A8DA1E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4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A596A9-4524-1AE0-409E-AFF555B3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A9159D-FB5D-B3EF-31F2-4D8AEE8C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2D743C-1F60-A170-885E-0BD3355F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5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6A0FD-1850-0855-5E06-07C5BC11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97EDD-2759-006A-9E9E-7E772391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23A5C4-46A1-9E83-972A-B87B3C14A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D2F44-AF9F-FEA0-2FB7-F166005B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BDE76-D588-324C-6FF2-C6947084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FE53B-8FDF-49C3-3E29-31C7E047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7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0FE05-1857-F878-E887-511CCCD1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270C0C-3DFC-E216-DD4F-C19FE8D5E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1C7F4-ECE8-E69E-9170-7984F3611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7A91D-12DE-714B-8082-BA875FF2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9B8C0-D5C5-DB5B-1A33-E9C84BC1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FD7D3D-68A4-536D-AA7D-55761E48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935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435BE7-B58D-3F83-D49F-0E89ED28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EC417-D15D-4702-1BC8-89D1E41C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6B119-75E4-C5C2-28BA-B044F3AAC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A769-4EF4-4713-A506-E8FE58C5B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6BE8D-AFD2-B579-A5D2-A1C6E2941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0C129-FA15-0B36-E951-4277CC436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79FC-1A65-4995-8F25-778F8AE5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6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818" name="Picture 2" descr="6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0658.赞美主耶稣</dc:title>
  <dc:creator>Yihao Zhuo</dc:creator>
  <cp:lastModifiedBy>Yihao Zhuo</cp:lastModifiedBy>
  <cp:revision>1</cp:revision>
  <dcterms:created xsi:type="dcterms:W3CDTF">2024-03-10T20:52:25Z</dcterms:created>
  <dcterms:modified xsi:type="dcterms:W3CDTF">2024-03-10T20:52:25Z</dcterms:modified>
  <dc:description>
658赞美主耶稣
上塔雀霞养泰奶林+蒸：襄学院：
3得到真快乐，永生不能夺，
生国药州设：零限超公
上夏花记带生街：鹅费布源：
3反得乐中乐磨炼约伯，得效保罗
大华商美心</dc:description>
  <dc:subject>
658zmzys
stqxytnl+z：xxy：
3ddzkl，ysbnd，
sgyzs：lxcg
sxhjdsj：efby：
3fdlzlmlyb，dxbl
dhsmx</dc:subject>
  <cp:version>1.1</cp:version>
  <dc:language>zh-CN</dc:language>
  <cp:keywords>投影</cp:keywords>
  <cp:category>投影</cp:category>
  <cp:contentStatus>索引完成</cp:contentStatus>
</cp:coreProperties>
</file>