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D07F5-973D-87A7-BA9B-AD52891A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BFDC3-9918-3F31-C1BE-EF701407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D8070-AEA0-B15C-8645-59FA48D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4A349-1668-9543-D15F-1A7A932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36F0-AD6A-5FFD-0F35-5AA14A8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345C-7701-266C-FCD9-DEA3AB3B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A3F94-9441-1FB7-E386-B8DFF62A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84DE-541F-5852-3CD7-34E98071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D1BCF-7341-97BE-9816-B393D6C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1D7A6-150F-3C68-4B46-51C732F7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EE7CA-63B2-5224-AB7D-E68C6C314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1E9EA-6761-7F24-CBA3-77E6217E3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19333-3CFC-ECF7-05A9-255EA65F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66D3-E4C0-C3CA-AB1D-45DCBAE5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7A26A-5546-A84A-BE04-0543B18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4C84D-3A36-F1A4-7F6C-AF0FF63A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C79B4-8A62-A4F3-097D-3C9ED809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F99D1-0717-BCB6-C3C6-AA2921D0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3A77-BF6B-58EF-9FD4-848F87B1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B363B-2661-6E5E-2D24-7363A105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CD6B-F8F9-D616-D7FB-96FE05A5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B5BDC-F8ED-AAAD-C527-2D28A893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AE87D-1002-D114-C7B3-35256773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102AD-61F2-CC91-D497-EA81DCA4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A8D5D-B4B6-DE6E-F6F1-311226C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0A48-080C-C120-69B1-D6867E8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BCA6D-8EFD-41E8-7919-5B8307F4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A071F-960D-C51F-175E-4B3201B5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C4D2F-0DEB-C2EE-49CD-0B25A1C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4DE3-F225-FA4B-7B12-B7929ED6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71A2-7DC6-20E3-65CC-6B44FBFA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D75B-5557-0B3A-BC21-93A3734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06F33-8318-3FA0-F73A-3587EF6E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6857-52B4-D314-F130-4CC60C00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F1581-CDEC-A03D-25D1-A4DAB984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01015-194A-B0F3-D1B1-3F01F71A5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01CCB-54EB-7BDE-ADDA-C42CA9B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6D408-A879-EED1-B643-84D096CE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6AD23-72E3-BADF-A1D7-D079ED2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EE17-B061-5406-D062-8951D1DC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70718-A082-3EE8-4C53-B58A0554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A5D7B-AD72-AB19-ADFD-C7F9CBD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8857D-E902-828E-C66C-C6E5555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22907-847D-46C4-1218-A89BE4FD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F9DF9-10B3-66CC-1682-B255CEC6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2F71F-9190-9B77-4772-0ACE733A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5201-4175-8F05-D8ED-BA313866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AFC6-1ECD-3839-7342-C786C800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46F92-B762-D250-E841-AE5FCDB3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D3705-2772-2989-2EFF-098A88B5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573A8-A1D1-F388-0F09-213550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D4F50-196D-04BD-1271-0745F2F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6E73-A8C3-75D1-514C-20A1938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918E4-147A-BE7C-E201-FB20A7FEB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DA3F5-8F71-F9E6-DC4D-FE39FC40F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B383D-B618-3AFB-CDCE-FEE85A5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D9B9D-4871-6EDA-699F-8F0E365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C58E0-AB16-AA40-E3E7-6E07625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180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EDF246-0C24-AC5D-3935-6656673F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FCF80-26AE-F7AB-1B7D-C872D70A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9167-F1CC-ECD0-BCA5-8E34CA59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D71E-F2F2-4805-8AD3-EF99EBAF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BFF38-FDE5-DDE6-E549-59330CCF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56488-5A5E-7249-6817-9E23D7D3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9438-6D74-4320-A240-323391071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2" name="Picture 2" descr="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0659.属灵之乐</dc:title>
  <dc:creator>Yihao Zhuo</dc:creator>
  <cp:lastModifiedBy>Yihao Zhuo</cp:lastModifiedBy>
  <cp:revision>1</cp:revision>
  <dcterms:created xsi:type="dcterms:W3CDTF">2024-03-10T20:52:29Z</dcterms:created>
  <dcterms:modified xsi:type="dcterms:W3CDTF">2024-03-10T20:52:29Z</dcterms:modified>
  <dc:description>
659属灵之乐
1属灵之乐在祈祷于主前，万事信托无苦恼无愁烦，
2属灵之乐在于常读圣经借此定镜得亲见主恩容
3属灵之乐在于常传福音奉献身心靠灵能救亡羊，
1灵交口深时体慕主圣面，挂虑尽释最快乐日平安
2在主脚前听主训闻主命，心灵活泼主圣乐满心中
3引|人归主明真理得重生，乐主所乐即为主去得人
乐，真快乐：与主一同乐，时时
心主心，乐主乐彼此无隔膜，灵界真福在与主同乐</dc:description>
  <dc:subject>
659slzl
1slzlzqdyzq，wsxtwknwcf，
2slzlzycdsjjcdjdqjzer
3slzlzyccfyfxsxklnjwy，
1ljksstmzsm，gljszklrpa
2zzjqtzxwzm，xlhpzslmxz
3y|rgzmzldcs，lzsljwzqdr
l，zkl：yzytl，ss
xzx，lzlbcwgm，ljzfzyztl</dc:subject>
  <cp:version>1.1</cp:version>
  <dc:language>zh-CN</dc:language>
  <cp:keywords>投影</cp:keywords>
  <cp:category>投影</cp:category>
  <cp:contentStatus>索引完成</cp:contentStatus>
</cp:coreProperties>
</file>