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6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EA757C-FD55-36D3-A7AD-D78A7F6C0A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34A380-EBFA-5BE4-86F0-CCC096799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B3A31B-2D48-BE8B-E7CE-F45548986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5E689-2D5E-4C62-ADB8-5D77ED10E9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79F87-D0BA-7448-9506-51F291B37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E986A5-AB2E-B73A-6B1F-14231059E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5100E-61C2-417E-B0B4-808A5A9294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445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9A6793-14F9-F418-B73A-D4844B909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CF9C8D-8F2F-66CE-45DA-4AFEF2865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9CAA4C-C316-AC2E-5BC5-D7E1B515E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5E689-2D5E-4C62-ADB8-5D77ED10E9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E37C48-7F4E-BDE8-A55A-258F67E46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77C9FC-4958-873C-D65E-BD62D1B75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5100E-61C2-417E-B0B4-808A5A9294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023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FEA6D70-A2E7-AC8F-328D-E0DBC36B1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FDE1CF-C99C-7AF1-1449-BC1C45E23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B3F3ED-DE74-F969-9AF5-4AD565D92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5E689-2D5E-4C62-ADB8-5D77ED10E9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386919-3180-45B1-EC8C-35FDAE877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855E56-E523-CB59-2C34-BF7B53FC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5100E-61C2-417E-B0B4-808A5A9294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515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013D6-55F9-1E78-5566-E820227B2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2AABDD-96B6-B6A5-BE5D-5855DB76F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EA8357-2EC6-ADB0-655C-4A5D9A5DB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5E689-2D5E-4C62-ADB8-5D77ED10E9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A04453-3C42-2398-21B6-3A454E6F3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EC19-304E-6DA1-D827-08CBFFB17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5100E-61C2-417E-B0B4-808A5A9294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709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43380E-BA92-8886-0280-3D393645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3DE30F-6753-AB4D-B3A5-F1AAF255A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8CDFA5-50DB-1510-4CE8-B47A03419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5E689-2D5E-4C62-ADB8-5D77ED10E9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91982E-5B66-AFA7-6DCD-02137FDBB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4F12EA-0B16-F370-00B5-4888458A4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5100E-61C2-417E-B0B4-808A5A9294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213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F00401-C4FC-3B02-5ACF-DCCCC76CE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5F5F7D-AD10-6FD9-7FCF-B7B6B9CBB2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10CFE4-CF18-4546-0D47-D94EF0DB5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6F1711-1441-8366-108B-91430FDF0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5E689-2D5E-4C62-ADB8-5D77ED10E9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BEA57B-5F7C-12A5-6112-F993FAF50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8C8D72-C245-A3C2-E4CA-B48325ADD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5100E-61C2-417E-B0B4-808A5A9294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202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0E5E98-6EC9-59CB-C37C-8C1EFBBC3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75E546-82D8-F2FB-0F0A-6CEC2EB79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0A561D-1FD2-1BC9-31D4-8C19D27D02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721DBC9-B3FC-9CC5-43C2-0FE7876EAB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30927BA-0A2E-0A1C-2815-289C6FF110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AB92D87-1FB1-45C7-44EF-BDF20A9D7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5E689-2D5E-4C62-ADB8-5D77ED10E9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4E479DE-476A-33A1-906C-B54C5F6D9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980FA8-CEB7-0534-67C9-1363D8C08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5100E-61C2-417E-B0B4-808A5A9294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973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154022-5730-8C37-55BB-2589D7D0A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3488F4-35B0-DB10-3D94-0EBF877EC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5E689-2D5E-4C62-ADB8-5D77ED10E9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A97475-E826-BCED-3D99-D2BB7641D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A4B7458-EF5E-708B-DC28-156020AF1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5100E-61C2-417E-B0B4-808A5A9294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631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EF3086-A39F-D811-A9B4-2A2973928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5E689-2D5E-4C62-ADB8-5D77ED10E9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2D3AA07-D473-001A-519C-77DD386D6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B0EBD3-F023-03B7-17FC-E8110CB4F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5100E-61C2-417E-B0B4-808A5A9294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346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6FF93F-ED15-C86A-39AF-76DF592F1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0D4BA8-48C8-A42E-1FE7-50FE9931C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2EF542-1317-8517-B7FC-DE108C9820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A14480-8D30-7987-8696-49DE9FF47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5E689-2D5E-4C62-ADB8-5D77ED10E9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140708-F543-C3A7-8299-BF11B0853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E0B207-CE4B-F24E-B274-91952679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5100E-61C2-417E-B0B4-808A5A9294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869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A219CD-F5B9-7B00-4A66-CB05351C5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D95F581-1C01-3408-A94F-FD303167D1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1FEDBE-E7B4-B33C-8EE4-12ABBB406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001F9E-134A-9858-D1AB-254035480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5E689-2D5E-4C62-ADB8-5D77ED10E9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771FD5-B9C4-B3F8-9A11-5A404B55F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74924A-DB6D-DBA4-446A-F3F86B420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5100E-61C2-417E-B0B4-808A5A9294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49583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25CA96C-ABFD-8FFD-9763-4C3A92558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0A054A-5E5D-A61D-7D21-B68CF41E4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FCD0D0-A7FA-CDE9-4040-78F02C2B63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5E689-2D5E-4C62-ADB8-5D77ED10E9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4FAD14-382A-7F89-CF24-06F8BAD28C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BAA5BB-0CFD-130D-A576-79B4C00D06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5100E-61C2-417E-B0B4-808A5A9294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266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6866" name="Picture 2" descr="66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80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0660.我心快乐</dc:title>
  <dc:creator>Yihao Zhuo</dc:creator>
  <cp:lastModifiedBy>Yihao Zhuo</cp:lastModifiedBy>
  <cp:revision>1</cp:revision>
  <dcterms:created xsi:type="dcterms:W3CDTF">2024-03-10T20:52:34Z</dcterms:created>
  <dcterms:modified xsi:type="dcterms:W3CDTF">2024-03-10T20:52:34Z</dcterms:modified>
  <dc:description>
660我心快乐
1我心快乐快乐真快乐真快乐，我心快乐快乐我心真快乐，
2我心赞美赞美赞美主赞美主，我心赞美赞美我心赞美主，
3圣灵充满充满充满我充满我，圣灵充满充满圣灵充满我，
1因主已救我真快乐真快乐因主已救我我心真快乐
2耶稣已救我赞美主赞美主耶稣已救我我心赞美主
3哈利路亚充满我充满我哈利路亚圣灵充满我</dc:description>
  <dc:subject>
660wxkl
1wxklklzklzkl，wxklklwxzkl，
2wxzmzmzmzzmz，wxzmzmwxzmz，
3slcmcmcmwcmw，slcmcmslcmw，
1yzyjwzklzklyzyjwwxzkl
2ysyjwzmzzmzysyjwwxzmz
3hllycmwcmwhllyslcmw</dc:subject>
  <cp:version>1.1</cp:version>
  <dc:language>zh-CN</dc:language>
  <cp:keywords>投影</cp:keywords>
  <cp:category>投影</cp:category>
  <cp:contentStatus>索引完成</cp:contentStatus>
</cp:coreProperties>
</file>