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0B33C-F068-294A-8483-F1DEFB124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1A3322-C25A-61BD-4249-8B9FA391C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996CB-15C0-BE2F-5D96-B1222652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D1F7E-9242-43FA-5033-35C1D563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E3A15-394C-0433-3869-D08DCFF4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2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00410-844F-4F49-B519-FB08270D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1DDD75-7731-0DD8-0BC6-B8EF2AB60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CAEB8-FAFA-0BAF-4500-ACD1C79C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87232-DA78-71EC-20CD-355B5FDA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EA88A-943C-5E14-0E46-00A0D8AE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9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CE832D-597A-5328-7A7D-95EE542ED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DBC09C-3E1A-AA22-42B2-25354D66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A306F-A4B1-8595-09A9-D1D0183A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8F0A-A171-507B-F4A0-BB1BC42C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BD9CE-2C70-2F0A-1EFD-4BDC45E8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8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29AEB-F192-DD85-7BEA-E1E36E3C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E2B86-F037-0C37-D915-D9A89154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7355B-269F-D4D5-0BD3-8150392E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8675F-6D7E-79E2-E2BF-D1229DC8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BE9F3-1C79-E910-E440-E093552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0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96AB3-E948-9915-FE4E-9D187A02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BE869-3CB7-DBA3-0E76-4EC2D18B5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A7917-F650-07CD-B2D2-533AAFE2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98C48-B04D-49C8-F219-88CCA634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2C17C-F903-1D7C-B03D-4CDE3E89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8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A791E-346D-7CC8-6336-7E7E009F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86A32-F2DA-84AF-6E59-8B921B1DB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69EB6C-BB8E-F05B-46C6-683187806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9BCB6B-341F-D848-0BE1-864A0126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7265E-4B2A-15CC-A963-5EF2D7DD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1923D-D617-6C04-68D4-2BB096F4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8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4AD0A-EF73-C0E1-A35D-5163C7D6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6FA2F-49A4-AEBE-0822-A33C8ABED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3832A5-019F-E60B-539D-FFA56F48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1804F0-5896-04E6-92E3-9DA437BBF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66BF8-8576-C0C7-5259-88141E6E3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4D5999-B486-E089-2D39-3C20A31E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C4B1AB-D762-E434-3E4F-9F5B9E10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C6B719-4506-12B9-BB4A-9B0BF27D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7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A5FC8-8322-98BA-518D-2FD625B1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D15CA1-224C-D4CF-7382-3D69C484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4D5750-35CE-5D8B-8FDE-FFB75FFD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9E0DE0-29FE-32F8-056F-F2EE68C9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9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699F0D-46C0-E627-F44E-DEA83F37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5EC858-A910-4B97-6FFF-37AFCA45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A6F084-89CE-5001-A078-5C3D427A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024DA-FF6D-4A18-B3C4-D51C38FF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B4442-FD64-A59C-EA01-6208C8C1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32940D-8E97-21C2-1686-610E4A9CC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5A69E-4523-014E-685C-44DFBC4A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BE51D0-7C22-38BD-DB89-E9E52900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33D20-30EE-A93E-D742-DE60A923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3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1AA12-0AA6-BD65-4564-C7CEBF76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311A90-AC7C-CACC-FB96-456444EC2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0F6A58-869F-E9D1-77DF-853D247AB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767AA-2669-1D6F-D641-1D709B03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102A5-0B63-5972-92F7-58085616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6676D-8936-6B18-31AF-0E38109F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091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5D1AB3-F03E-B3ED-CAE9-330C366B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C0C33-39FF-FAFB-03E1-0256AAC5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9CAEE-6C60-4B5B-B1FF-0E1322A72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8392C-9DCA-D65A-B287-AB1C6A788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89E9B-32C2-F144-FA1D-1737DC8B4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9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890" name="Picture 2" descr="6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0661.唱支属灵歌</dc:title>
  <dc:creator>Yihao Zhuo</dc:creator>
  <cp:lastModifiedBy>Yihao Zhuo</cp:lastModifiedBy>
  <cp:revision>1</cp:revision>
  <dcterms:created xsi:type="dcterms:W3CDTF">2024-03-10T20:52:38Z</dcterms:created>
  <dcterms:modified xsi:type="dcterms:W3CDTF">2024-03-10T20:52:38Z</dcterms:modified>
  <dc:description>
661唱支属灵歌
12我要唱支属灵的歌，属灵歌，
12耶稣爱我我爱耶稣爱耶稣
1在充满荣光的国度里面，有我的冠冕儿顶
2在金碧辉煌的天国里头，有我的归宿地一处
12哈利路亚哈利路亚哈利路亚哈利路亚
1这是我蒙恩儿女敬析的心灵一颗
2我以皮诚的事奉报答救赎的恩主</dc:description>
  <dc:subject>
661czslg
12wyczsldg，slg，
12ysawwaysays
1zcmrgdgdlm，ywdgmed
2zjbhhdtglt，ywdgsdyc
12hllyhllyhllyhlly
1zswmeenjxdxlyk
2wypcdsfbdjsdez</dc:subject>
  <cp:version>1.1</cp:version>
  <dc:language>zh-CN</dc:language>
  <cp:keywords>投影</cp:keywords>
  <cp:category>投影</cp:category>
  <cp:contentStatus>索引完成</cp:contentStatus>
</cp:coreProperties>
</file>