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944DB-4AC3-C7ED-099D-E012886DA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83197E-AAEA-AD4F-6BD1-160072ABD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98F039-A95B-30E7-DD80-7594CC252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B4B-097A-4C3F-BDB4-CE2E8AF3E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AFBAC4-8BDA-88CE-6FF7-46A602F1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806B3-14C1-01FA-1F0B-50A06DEE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00EF-4F1C-4795-83B3-83D03AAA4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59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6065B-7978-6171-8795-4E3AC20E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6C065D-5304-9441-3EE0-DA8DE16B0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F301C-B6C8-EDED-0A43-03EACCB2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B4B-097A-4C3F-BDB4-CE2E8AF3E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0A11C-66B9-F695-F7B8-19E7149E8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9EEAF5-0F5E-96D3-1BF5-42046CFC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00EF-4F1C-4795-83B3-83D03AAA4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87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F61258-0649-AEE1-FDB5-77652C33D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00CEA6-DB35-E989-2393-B35860D6F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AB0F56-2959-B3AF-1AB2-4EE9BE69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B4B-097A-4C3F-BDB4-CE2E8AF3E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74758-D48D-A3C0-01A3-0C44C298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520A6B-DF90-7D7E-AE98-C2632DCA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00EF-4F1C-4795-83B3-83D03AAA4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59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C0200-2A1D-710C-AC8B-1F063889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AEA24-635B-DB94-E26A-DA8E69988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3CEA32-D0F3-C008-32B6-123DB479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B4B-097A-4C3F-BDB4-CE2E8AF3E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FBA6F-15CB-590B-C51D-C71F3D83E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7B2490-C221-2105-6FCA-169CED7E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00EF-4F1C-4795-83B3-83D03AAA4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81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7B051-4C6F-D673-189A-D0602956A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047F0A-4859-A9B2-4B69-D9BABCB43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A3C2A2-09C3-65C7-5E68-30EE78E1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B4B-097A-4C3F-BDB4-CE2E8AF3E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9E7F5C-232F-CC7D-099B-274CE9D02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CBD78D-C5AA-7EBA-E103-B9EFAB5A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00EF-4F1C-4795-83B3-83D03AAA4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28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9B7B2-C566-AE9D-83DE-E7292450F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6A1EAF-06ED-950B-14CB-D7DF4052A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868C5B-1618-2CE2-FE2F-20BCE32B8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6CCF0-4829-579D-6C0A-F8A482DF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B4B-097A-4C3F-BDB4-CE2E8AF3E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B6D412-16A9-1297-EBF4-0470958F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F7C61F-A80A-9AD7-9764-84CC5E56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00EF-4F1C-4795-83B3-83D03AAA4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4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21E01-7EA3-D1D4-1B10-B6EC90D4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11A225-C39D-D906-22B3-4CF4F048C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CADFD5-B667-B696-5023-F3CDAD962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0CD4F1-F97B-FA99-9B2D-F4B7D2B2E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661649-8425-4B5B-A5DA-D3D2FB3AC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55F2A8-2BFF-6CC7-C7C4-46E57220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B4B-097A-4C3F-BDB4-CE2E8AF3E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94E596-7BB2-8F1B-6AE8-21119682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F3B367-D34B-E58B-1067-C4A3D831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00EF-4F1C-4795-83B3-83D03AAA4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5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E4390-C1C2-4A29-A351-CC6A34A4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397B40-BF7A-D4E6-5393-DD3B4BBB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B4B-097A-4C3F-BDB4-CE2E8AF3E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7D3A41-09D2-04BE-C011-20DEB6D7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AADCF8-AB60-5767-9A13-9F2E43BA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00EF-4F1C-4795-83B3-83D03AAA4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63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B82784-D023-978C-4AB9-9086B975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B4B-097A-4C3F-BDB4-CE2E8AF3E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4EA7F0-297C-1F32-E49A-F8DCA9CA5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36A523-6278-47FC-4492-A60DE007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00EF-4F1C-4795-83B3-83D03AAA4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5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CC064-FE44-8BF0-F0BA-8F169B481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C485D-8E74-B53F-0429-AA23130C4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961E4E-7A58-3286-59FB-D9931AEE3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DD1DF6-BB26-3F27-8F16-371435B0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B4B-097A-4C3F-BDB4-CE2E8AF3E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99AC0E-FC80-320B-1245-EDC38555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D0DAA6-81B1-1EBF-EAD7-907431DBE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00EF-4F1C-4795-83B3-83D03AAA4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4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70E28-F230-3DD7-7B23-CF302F9E2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59C985-D262-D574-55A7-2F484DA1E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33A2F4-F3B6-3E8E-4656-574F1607A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BD97E3-4C54-B2A9-76C2-0AFC514FD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B4B-097A-4C3F-BDB4-CE2E8AF3E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445884-F345-994A-BB1E-24F6EF385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7A6E78-CC4C-977F-5F8C-0CDAEE04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00EF-4F1C-4795-83B3-83D03AAA4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0750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116304-E46B-A38D-8D79-2B32FBCBB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5BB834-A97A-B072-71B6-16384DAB1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2867C-FA29-36A5-DEBC-0649AC163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FCB4B-097A-4C3F-BDB4-CE2E8AF3E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418C8C-0B97-B933-3DBB-F34D40D7F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6708A7-2B38-A22E-4A3A-DFA5D5621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D00EF-4F1C-4795-83B3-83D03AAA4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09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8914" name="Picture 2" descr="6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58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0662.与主同活</dc:title>
  <dc:creator>Yihao Zhuo</dc:creator>
  <cp:lastModifiedBy>Yihao Zhuo</cp:lastModifiedBy>
  <cp:revision>1</cp:revision>
  <dcterms:created xsi:type="dcterms:W3CDTF">2024-03-10T20:52:42Z</dcterms:created>
  <dcterms:modified xsi:type="dcterms:W3CDTF">2024-03-10T20:52:42Z</dcterms:modified>
  <dc:description>
662与主同活
真快活真快活与基督天天司活
这样的真快活难达说，天天与基督同活
哈利路亚哈利路亚属天的生活，
真快活真快活与基督天天过荣耀生活</dc:description>
  <dc:subject>
662yzth
zkhzkhyjdttsh
zydzkhnds，ttyjdth
hllyhllystdsh，
zkhzkhyjdttgrysh</dc:subject>
  <cp:version>1.1</cp:version>
  <dc:language>zh-CN</dc:language>
  <cp:keywords>投影</cp:keywords>
  <cp:category>投影</cp:category>
  <cp:contentStatus>索引完成</cp:contentStatus>
</cp:coreProperties>
</file>