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13E7E-794D-A237-674E-02212288F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45D41F-EF61-4484-41B3-453327390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88CFB-404E-B6A2-261F-DF7A3AF0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A85-E264-4DCC-983E-F095327261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37767-1FAE-2189-EA68-6164A176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CA92C-074F-19C8-CC11-237EC1CB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5CEB-D5B0-4F30-AD27-56029F43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62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B487-AADC-900E-5AA5-D6B7724A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529D9A-00EA-D712-879D-4B73E4F3C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6D79D-A7BF-324F-CBD1-2CEE10FF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A85-E264-4DCC-983E-F095327261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BFEC2-092A-08D0-CB86-76E2E7B7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7329E-28F4-D5CF-C75F-95776599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5CEB-D5B0-4F30-AD27-56029F43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6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CB6773-9EA3-356D-C5FC-633A59638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D6D1DA-A3EF-00F5-C3A9-E515BB464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75842-2797-0F16-B518-F8C0C027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A85-E264-4DCC-983E-F095327261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8FE8A-6E8D-E575-1FC8-D916E7D4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EB6F5-1F87-ACF3-A673-921D7D6F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5CEB-D5B0-4F30-AD27-56029F43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2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58226-F2E4-E0E9-B00A-D60155D2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CD602-73DB-37C6-D086-15397772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81255-1EAB-69FA-31B5-B584914A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A85-E264-4DCC-983E-F095327261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BABEA-DFF4-FCD5-926F-147C72EA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32F03-1D64-E112-10FD-37D57B32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5CEB-D5B0-4F30-AD27-56029F43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0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BD83B-61C5-851A-9196-50F2067A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6FABC2-9502-1C93-8183-DF8CE9E7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B26A9-6313-C7F9-06B9-80EE36AA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A85-E264-4DCC-983E-F095327261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C9BED-024F-F463-922F-F7E80035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154C3-7CBC-B02F-AE97-DED9E45A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5CEB-D5B0-4F30-AD27-56029F43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3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317B7-6F89-2A98-48F8-6FEB114E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10151-548E-A92F-0A3A-94F0E19CF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6CF3B4-CADF-6E06-6098-3A008AEE0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C217D2-85C8-B717-ED0B-6FD505C4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A85-E264-4DCC-983E-F095327261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944B0-2FDF-E9DF-D0BC-1D00413D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439F3-F313-838C-D4B0-4458FD9E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5CEB-D5B0-4F30-AD27-56029F43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15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8E929-7926-6134-9D55-5E14F803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3D84F6-D2AE-55AD-A558-90C6D4726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660812-771F-F1D3-C249-1CE0EAC8A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B48F45-0B7F-1E45-A470-F030D0310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ABE782-3A52-1C71-B388-21400F73A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0B09A4-6E89-3DDC-3B28-12035FE5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A85-E264-4DCC-983E-F095327261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2235C2-A608-733A-8AB2-4648F8C4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9E491F-34D5-B41F-AC30-18D5934C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5CEB-D5B0-4F30-AD27-56029F43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5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7A22C-3E8E-DF9F-AE30-E87E7026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AE559-E039-5078-1F86-DA021F70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A85-E264-4DCC-983E-F095327261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DE6B7E-FEB1-543F-98C7-AEAB16F2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0595C6-1590-C471-F95D-23F11E2E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5CEB-D5B0-4F30-AD27-56029F43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58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9C8EAA-B5EE-C62D-1D6D-5D0F4B55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A85-E264-4DCC-983E-F095327261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0A7750-2B61-48ED-1C07-41AD556A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7202ED-7CB8-6118-B63C-F3789C15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5CEB-D5B0-4F30-AD27-56029F43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68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7108B-6DA4-8DF1-A27B-49DDF206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F316B-1942-5786-8641-6E3E6021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67DFAA-7A6E-31B2-CF89-5F693E6EF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A54384-8514-B4E3-C37D-971AE912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A85-E264-4DCC-983E-F095327261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B9638-8E65-5D01-532F-897209D4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2B376C-DD46-E6BE-FEDC-FFE632C7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5CEB-D5B0-4F30-AD27-56029F43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60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95D41-A8A6-44B3-D2B6-7188171D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5F50C2-E61E-A2FE-5C3B-7E15DDE10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EAA2B4-1518-07B0-6141-D09D2F241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80F07D-6072-EB91-126C-D8B0F50B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A85-E264-4DCC-983E-F095327261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2C608F-4C4C-853D-8566-BA9F3D7B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D045FD-0049-A504-E1FB-B368D40C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5CEB-D5B0-4F30-AD27-56029F43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31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851168-2861-A97C-D10E-CC9AF6AC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63DE35-1ACD-7A76-2AB0-CB25C7235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1A964-741A-8303-D52C-18085A741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2BA85-E264-4DCC-983E-F095327261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18C6A-7B05-260B-0EF6-FDA068F4A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F7F9E-19E0-60C1-BAB8-F7F53784C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5CEB-D5B0-4F30-AD27-56029F43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1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962" name="Picture 2" descr="6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0664.平安在我心</dc:title>
  <dc:creator>Yihao Zhuo</dc:creator>
  <cp:lastModifiedBy>Yihao Zhuo</cp:lastModifiedBy>
  <cp:revision>1</cp:revision>
  <dcterms:created xsi:type="dcterms:W3CDTF">2024-03-10T20:52:51Z</dcterms:created>
  <dcterms:modified xsi:type="dcterms:W3CDTF">2024-03-10T20:52:51Z</dcterms:modified>
  <dc:description>
664亚安在我心
有平安在我心中非世界所能赐，
无人能夺去无人能夺去这亚安
虽试炼与艰苦犹如愁云环绕我心里永远
有这亚安主赐亚安珍藏我心殿，
奔走天路在此人间荣耀那日主必来接我，
到我父家安居在天上</dc:description>
  <dc:subject>
664yazwx
ypazwxzfsjsnc，
wrndqwrndqzya
sslyjkyrcyhrwxlyy
yzyazcyazcwxd，
bztlzcrjrynrzbljw，
dwfjajzts</dc:subject>
  <cp:version>1.1</cp:version>
  <dc:language>zh-CN</dc:language>
  <cp:keywords>投影</cp:keywords>
  <cp:category>投影</cp:category>
  <cp:contentStatus>索引完成</cp:contentStatus>
</cp:coreProperties>
</file>