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BE5CA-A3C7-D70A-5A5F-11BAB15C5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89E42F-4043-E3C8-4E81-279473A55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2FF08-EA30-C901-8A9B-657E3C22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41926-5983-36F5-C46B-0F74A598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873DD-8098-C091-754E-A157278D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46C3A-46EF-62D9-D2BD-EA7CE05D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893C7-AE07-F548-363D-5682B3B35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4B028-B891-F774-EF07-6C61EE13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443-148C-8B1F-A785-36A6AC59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C4E60-D23A-C793-3CEF-3FF0AC78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3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175958-CCB2-2958-1A7A-29B253F88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46EAB-1160-C0FC-1A8F-3D4524670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7962-F140-B67E-F0B1-F5590EF3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B6829-3E76-0BCB-F404-679B186A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7BA2A-57F1-AFC6-9219-5DAD156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5D571-422C-20E5-B573-66895260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2D3B1-B56E-21B0-783C-1A9B3C55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CAF4F-D279-B384-BDB7-FBB52979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D37C8-F68B-E289-3CDC-FC64D17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6E713-BA3E-0C2C-46C0-09300690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A4A7A-1ADC-191A-5D6D-BA597A64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3D99D-BBE0-3D3A-E57D-04450728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E9787-B249-624C-7C5D-9BFF4DAF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CBD6A-5117-BF52-7DFF-D9985B9D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44EE3-ACA1-B7F9-3873-BEC2FF4E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7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1244E-8677-DF07-E254-25957D6B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9AE6E-9EBA-4AC0-C838-47B8C5926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D2104-5C9B-4178-D557-925F3A88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57EEF-B01B-13A4-53CE-8748B2FE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11B33-D07F-1071-0498-F5A8DFEC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67C6D-70B8-5B27-AAA1-939528E7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C3E0-C43B-12ED-4909-92E1C8D9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4E5E4-963D-7550-9872-5AD55533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CC103-A686-65D4-4482-369ACA61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2B12C-AE76-C18F-55E6-D2A40A77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E62A-C49C-7721-D4F4-F066B2B17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56A5A7-13F0-E615-BFDE-FEEDF9EA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86B6EF-3034-BF83-7793-F1214693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750717-465F-1CBA-DF33-8A918C52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3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45F9-06F7-7E1D-468E-46C3E4E9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E7C4F1-0A2F-820B-8F08-04EE0DEF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83109-3AD0-2741-4CCB-44F9A9C7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F6CFBE-8337-EAE3-B362-5544134E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9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4C915E-32E9-A2E2-1577-9BF9545F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A69630-EA05-730F-E2D9-F0A327A0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8C5F1A-6B27-D6BF-DF1F-EC42A013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0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B5129-2C10-40FE-B824-03D67AC9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B247F-A929-21FD-D831-B033FE03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AA9A7-22B2-EC1D-0F2D-C3717202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A1C61-C951-655E-C7E4-A1065641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3898B-B4DA-C8FE-CA60-406AFA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3A0F8-A115-7749-4FDC-8DB0B45C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10989-8A6A-1489-9970-FABB8B19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30E5B-3B1D-7D50-D682-66E97A23E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51BD-AFC0-55D0-59A6-3D450472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61418-A9C7-2644-AE42-C9293D93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0FA93-6FE0-9775-0F5D-606A5011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D06AE-D059-48C9-1DA6-B760618E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390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43D9FE-19FD-79FF-F6A4-F2C600C5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EBE0D-D373-5DB5-B517-651D9913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264B9-E451-CAF6-2F6A-384286A44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7FF41-3ECC-9E81-1891-833D0B65B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8A12D-5765-A604-3C2D-6CE14BDC2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8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010" name="Picture 2" descr="6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4035" name="Picture 3" descr="6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0666.来穿赞美衣裳</dc:title>
  <dc:creator>Yihao Zhuo</dc:creator>
  <cp:lastModifiedBy>Yihao Zhuo</cp:lastModifiedBy>
  <cp:revision>1</cp:revision>
  <dcterms:created xsi:type="dcterms:W3CDTF">2024-03-10T20:53:00Z</dcterms:created>
  <dcterms:modified xsi:type="dcterms:W3CDTF">2024-03-10T20:53:00Z</dcterms:modified>
  <dc:description>
666来穿赞美衣裳
来穿上赞美衣裳代替忧伤痛悔的灵扬声向主欢呼，
用心灵赞美也用悟性歌唱，同来尊主为大
1锡安必不再优伤，我来要安慰你，我已将你安置在锡安，
2下垂的手要举起，歌声也要嘹亮，仍然献上你的赞美祭，
1喜乐油必使你自中来穿上山
2扬声在锡安
</dc:description>
  <dc:subject>
666lczmys
lcszmysdtysthdlysxzhh，
yxlzmyywxgc，tlzzwd
1xabbzys，wlyawn，wyjnazzxa，
2xcdsyjq，gsyyll，rrxsndzmj，
1xlybsnzzlcss
2yszxa
</dc:subject>
  <cp:version>1.1</cp:version>
  <dc:language>zh-CN</dc:language>
  <cp:keywords>投影</cp:keywords>
  <cp:category>投影</cp:category>
  <cp:contentStatus>索引完成</cp:contentStatus>
</cp:coreProperties>
</file>