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6D3F-06AB-75B8-C7BB-07A99FB5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3A7C5-FE51-7D2A-0C4A-5CFBA5D7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042C8-1468-9F98-A7FA-C79C232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C957-00F7-9BE9-AAC3-8611EAA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AEBE8-BBDC-D39B-D878-01425910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FEB1-CF3E-EC02-11DD-30C6B8E2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DA6CF-9F6C-E718-975F-6EF3F2C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2200-3716-A746-7FAF-9A50F3EE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3963-5A3D-BADE-7077-BC39239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EE29E-D98E-E5D0-3AED-C7F0BB0D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F3E40C-18C4-B665-AE5C-C181CF5F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1DAAF-E8B5-48AF-3225-9851C5F4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13C35-B95E-71D2-F456-15FC08C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4699F-22AE-7AA2-DC68-56697F8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F7729-AEFC-B012-AB41-5845031E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19D12-8C44-03D1-9C9A-07745EC6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A089-ABCE-C131-F2C3-A2D269DD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243BE-FC84-CFCB-A704-E5234D21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979F4-2737-4036-BC46-61F461C9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54EC7-DED3-5B30-773C-6A15E5D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F149D-3AF1-2F52-E1AB-7D7ED185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2BD61-3CB8-A816-07A7-CEA94E81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8871-DF44-855D-A3F6-17F04535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8DB9-9BA7-7B63-DA84-4B224B4B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F48ED-CC2F-71A5-7976-ABCE0ED9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C9BA-7ED2-2A36-E8A9-A96AA11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F28E6-AD11-5D17-5236-4D87ABD6D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8A1A4-39D2-9FE6-2775-AA6D3182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1F0DE-0545-D236-49A2-51C6A98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7C652-ADF2-0661-79A0-A5483EA7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783BB-9416-AC0D-E8B1-F84864F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89AD-BDA6-8D93-DA4A-C335C224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9DC0F-6896-B091-54D9-DA580EAB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653EA-3A61-C888-B246-36F0605C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9E764-58B6-F638-9EC9-59B7D6C88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3EA07-C805-0FA8-FA83-13D48B54D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73F92-2660-AB1C-44EF-19A1D07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B9724-7E81-1AF6-3F71-EEAE2592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4E3FC-1173-0EF3-CE5C-B613FA2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81DA1-CD68-CFEE-1E27-30DA2BF1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6DB0E5-46A7-2DA0-1017-FA7599A5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8A6989-B14A-3638-000C-EB02B06B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EDF29-85E6-C20A-FC30-E4061A3E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9DB6F-F296-5681-EF50-919E66C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A8389-332F-C0FF-8BC6-EF674F8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DD64D-CDAC-E119-6D12-08648E1F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A9E8-FFB4-2FE4-44FE-1679E7CD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7EBDA-510B-8A2A-D76E-43690AA0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54008-033A-105E-26FA-6FEF9F9A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C4E50-0EE7-6635-0DA5-B26A7CA5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CB269-389E-4B53-423E-BFE68A31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57C21-AE99-74ED-3862-A59ABA4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41D9-60F8-65EA-511C-7CC17F1F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275D91-7849-C6B1-D1B3-834181AB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6C0DA-C299-4F1D-22B5-D6B8106E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603B6-1224-59AA-73EA-1C60F0F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33506-7851-99CC-97FD-B450B777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AA613-8FFF-983F-C807-B64A7D0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931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EF989-7B67-88AE-3A7A-A5648150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A7CB1-2A5C-0879-4FEC-8405D1B6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3CBD8-D185-CDAC-0935-42248526A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29E9-2C91-493B-BB33-A2C91C01FF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50DE4-5711-FC36-0BE7-218C2DB2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73029-E24E-E90F-9E2C-CAFE3A684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FF53-63A1-4740-8DD5-3E33896B4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4" name="Picture 2" descr="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5059" name="Picture 3" descr="6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0667.他是我友</dc:title>
  <dc:creator>Yihao Zhuo</dc:creator>
  <cp:lastModifiedBy>Yihao Zhuo</cp:lastModifiedBy>
  <cp:revision>1</cp:revision>
  <dcterms:created xsi:type="dcterms:W3CDTF">2024-03-10T20:53:04Z</dcterms:created>
  <dcterms:modified xsi:type="dcterms:W3CDTF">2024-03-10T20:53:04Z</dcterms:modified>
  <dc:description>
667社是我友
1耶稣是全世界于我生命喜乐珍宝，
2耶稣是全世界于我急难之时良友，
1池是我的随时力量，离礼我必跌倒：
2池用恩惠满于我心因我向袍祈求：
1当我愁苦来就耶稣无人似池如此安抚，
2池赐日光又赐甘霖池使禾日金谷丰盈，
1解我心忧使我欢欣，池是我友
2日光甘霖金谷主存池是我友
667社是我友
3耶稣是全世界于我我要忠诚随袍
4耶稣是全世界于我此外我无爱慕，
3池之于我何等信实我何忍心负袍：
4我倍靠池时刻靠礼无论遇福遇祸：
3步池后尘我才安心思念一架事事段勤
4得此良友慰我一生与池亲近喜乐日增</dc:description>
  <dc:subject>
667sswy
1yssqsjywsmxlzb，
2yssqsjywjnzsly，
1cswdssll，llwbdd：
2cyehmywxywxpqq：
1dwckljyswrscrcaf，
2ccrgycglcshrjgfy，
1jwxyswhx，cswy
2rggljgzccswy
667sswy
3yssqsjywwyzcsp
4yssqsjywcwwwam，
3czywhdxswhrxfp：
4wbkcskklwlyfyh：
3bchcwcaxsnyjssdq
4dclywwysycqjxlrz</dc:subject>
  <cp:version>1.1</cp:version>
  <dc:language>zh-CN</dc:language>
  <cp:keywords>投影</cp:keywords>
  <cp:category>投影</cp:category>
  <cp:contentStatus>索引完成</cp:contentStatus>
</cp:coreProperties>
</file>