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2D79-5FB5-1147-58A3-F13D3BEC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DF3D8-0E85-18B1-E5EC-7618F577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C2C97-C0E8-80E8-4B66-AEF54107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517E-A17A-E4A7-240C-022D85D6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7DC1F-E652-B178-DD8E-EAA44E6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2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18D7-D27E-504E-4336-51759C15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3E818-BC17-754A-525A-C3D28033B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A675C-AB57-A60D-F561-D4DB82FA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46CB-4369-5F73-C4B0-BE7A2486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D85A6-0B72-D4E4-6F7B-E843113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E9F18-5EE7-3E60-CCE3-2CC74CD5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00E54-3908-F583-9AB1-065DC89D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6EB7-2147-5392-2FD0-51DDC14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6DBAF-BA5F-2121-4145-B625854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0C84-B8A3-766E-5B0D-F7F47F4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3D708-5FD3-EF17-8D08-342DDC1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8A9EB-CA4D-9A6C-5C14-09270F20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4EC27-7DF7-CE86-8F00-E858B136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8D193-B172-A33C-7C19-2D41E94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FFFBD-330B-7FC6-2FA6-54AA8A8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839-75FB-9586-A4CA-2D9E6196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85496-CF1C-F249-0B74-2EA865A4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D1DDD-6A31-BC17-2F7C-C0D356B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75E2-1398-5445-0C85-D3760F0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B1BE1-7ADC-38D1-6FC1-1EACA768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94882-9324-046E-653B-9E3B7660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E216-84F9-2C30-6B58-64965FBB8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E91B7-D0E1-17D7-E458-4EE3A7AE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585B8-81E5-EF45-8010-65CECF19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1041-A21A-0EAF-921F-27B45CA1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A69A0-7B34-3335-C76E-5D2B5FBC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6C2C-1852-FE79-DB5D-218094BF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A0A3F-1144-5055-FC0F-34C6A906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91621-7855-F095-2976-877A6452B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7D824-9BC2-20AD-2CC2-70A1D457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579D0-D957-5EFB-9BBB-137260414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0E160-D89A-BF36-5708-D451F003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994894-8982-3D17-8476-86D3D011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5889F3-AC5D-78F9-680A-E74B2BA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4252-06B6-5FDA-DC07-C16EC16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8793E-BB84-604C-CFB1-C59CC991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8C0057-A34F-B110-C90C-8B57D47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98C0A-D875-33D1-CB71-5A68A19B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2EED7-1A9D-518A-8CC1-7AE683A5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11AA9D-3F07-D204-13BF-EB64B9F8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D3B39-D710-1CFB-4609-2BA9FFFF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7891-AAD6-2190-C260-F096130D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6804-28B5-E5AF-A309-CBEC90BC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AF5AC-FB58-9021-C495-A39A1335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01ED1-37B8-3270-976A-D5AE21BC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6FB95-2825-65EB-6C59-ADC1E7E4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351E6-FEE4-86FB-9ACB-0A8DCB67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2E015-2862-ED37-5420-FE43A3CE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11584-1ED6-2654-503C-D749182C2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0BAC4-1BC9-B021-FF12-9612CD6F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FD909-B213-7BBE-0D20-BC7D81B9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558F-A6E2-ABB9-4FC8-B518F12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8ABFB-F3CE-1883-5191-BE78E955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11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F7AB0-D049-EC9E-134F-48805C0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5C41F-10CB-C61F-706F-F96E7309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6A8ED-2CB4-F3B4-9392-CA4CADD7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9E68-5955-A0CB-BFFF-F0083AAE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0D4C7-C309-0E99-E7AF-C844BEDE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2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2" name="Picture 2" descr="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0669.主使我喜乐</dc:title>
  <dc:creator>Yihao Zhuo</dc:creator>
  <cp:lastModifiedBy>Yihao Zhuo</cp:lastModifiedBy>
  <cp:revision>1</cp:revision>
  <dcterms:created xsi:type="dcterms:W3CDTF">2024-03-10T20:53:12Z</dcterms:created>
  <dcterms:modified xsi:type="dcterms:W3CDTF">2024-03-10T20:53:12Z</dcterms:modified>
  <dc:description>
669主使我喜乐司
我要称谢称谢进人救主的美门我要赞美进入礼的院，
我要唱哈利路亚这是主的日子哦我要欢呼主使我喜乐
主使我喜乐，主使我喜乐，哦我要欢呼主使我喜乐，
主使我喜乐，主使我喜乐哦我要欢呼主使我喜乐</dc:description>
  <dc:subject>
669zswxls
wycxcxjrjzdmmwyzmjrldy，
wychllyzszdrzowyhhzswxl
zswxl，zswxl，owyhhzswxl，
zswxl，zswxlowyhhzswxl</dc:subject>
  <cp:version>1.1</cp:version>
  <dc:language>zh-CN</dc:language>
  <cp:keywords>投影</cp:keywords>
  <cp:category>投影</cp:category>
  <cp:contentStatus>索引完成</cp:contentStatus>
</cp:coreProperties>
</file>