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AB904-ADCF-9E60-E62F-E6AA4AD40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FFFAF-C600-7BBD-5051-05D841D9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5BFE9-2B72-0A73-61CD-D5EA0DD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9D9C5-284B-A1D2-22FE-E9C58CA3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AF739-10BC-7885-15B3-571E0083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9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08FD5-A637-E104-052C-6E51C212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A15BE-CD11-DF15-2C70-23D0E36C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A0854-9C0D-7F1A-A6A4-23F82F10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B0A49-4256-F41D-898B-CFF1FA95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8A236-2D48-B55C-9FA9-B527C227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5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1B24E3-9CEA-835A-E0D7-A91640950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89368-5C5C-249C-D2B5-E7897571C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07FE7-A122-737B-095C-A4E13250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3CE64-4448-96A3-1967-F3476776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21E25-2FF5-756E-B6FF-6D1EEB66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49A69-7D88-9494-706E-33317C69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321DB-7FF6-3660-30F9-7202D98B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C5C29-4A6B-CB70-83E0-12DFE7F6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58678-ECC7-639A-2936-E77AD59F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008C4-C6C6-2D4A-69F2-BB58F4A1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4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4E45B-D4F4-C0E7-B63F-AD9323FA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55D4D-FC30-D293-9372-4551D29F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5B7B8-A757-42A2-5841-DEEF58B6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8C7A7-9096-BC1D-445F-4FA50858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89814-7CEB-70AE-B4AE-A743A3A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3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3F552-C8D6-6BE5-E7C0-B8B48087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4C576-ACC3-F1AD-E715-491CA5936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1346F-DA48-2982-299F-0A71FF99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50F86-F761-CEED-06DC-39ACAB6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E1EC6-3E27-6B77-3F25-76B80B1B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1A2B1-9597-6F1F-AE87-BBA7370D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57BA9-185B-A9C2-A945-0FA2E355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D753C-A8B7-8AE5-822D-54F440DB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DB685-C16F-12C4-D1F3-D4E2282C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E100AC-89DB-D597-A1E9-909E21E2E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9674BD-60C4-C35C-0F96-FB4077DA8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B4C56-12F9-B736-383C-F61BB273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86657-EA1C-1EC2-0BB8-F4FCE868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8654E1-3468-CA1F-D338-7CE2A05C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6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9C4F6-B502-EA71-5DB3-7ACA5808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759C1-EF9A-5D5E-6B47-44DB7CA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DDC34-DCB2-C03F-6637-DDC042D3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19A932-CD93-763E-9057-E95E0EAC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EAC38-2234-0B97-87E4-91358DF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B78329-412E-6536-6F11-179FCFC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CBF45-B226-D773-A66D-BDFFF750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83CE-D447-A9D1-7CE1-EC29B2E9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70B5A-FD00-6019-3A47-2B9848AF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28753F-303A-26D1-EF66-830ED796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C6DF3-09DE-536F-E651-42818EB4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3A161-131E-02F5-740D-A7D286A7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65722-A335-6180-2B01-88BAA48E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1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4B002-E5A5-97CE-E4BC-3DCEAA3C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CB4CCE-7AA3-891E-4882-EE4C53A53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C0F87-7DC5-6ACF-C3A5-E646A57F3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C05C2-5C49-72B8-8E9E-A6B5DF71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6CB08-1CB2-368B-052D-AB339FBA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4CCE1-7B71-31C4-4435-C044B5C3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209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5BEA0A-8AAE-FDBF-8662-51CB42A2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F4CF3-20A5-245C-5E8C-4491FD3C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DC6A9-8522-3C97-D03D-6903E6C83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669D-6D43-4FBF-964C-F59C66159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CD6F0-DE3A-AD54-90AF-9F18EA9D1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E4918-14DF-A013-EDCC-FA89D126E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6758-18DE-4073-A172-07C7A4B14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9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106" name="Picture 2" descr="6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0670.赞美歌声</dc:title>
  <dc:creator>Yihao Zhuo</dc:creator>
  <cp:lastModifiedBy>Yihao Zhuo</cp:lastModifiedBy>
  <cp:revision>1</cp:revision>
  <dcterms:created xsi:type="dcterms:W3CDTF">2024-03-10T20:53:16Z</dcterms:created>
  <dcterms:modified xsi:type="dcterms:W3CDTF">2024-03-10T20:53:16Z</dcterms:modified>
  <dc:description>
670赞美歌声
1每当我唱起荣耀的诗歌，心中充满无比快乐，
2每逢我思念荣耀的诗歌，我心无限释放快乐，
3我常常怀念荣耀的诗歌，我心欢喜领受主恩，
1这歌声是赞美，这歌声便是感恩坐在高天上的主室，
2这歌声引导我，引导我进入真理坐在高天上的主室，
3凡事上与主亲近，救主也永不离我坐在高天上的主宰，
1虽然我声音柔弱栋仍喜悦我歌唱
2虽然我软弱不配栋却是愿意接纳
3无论我在哪里赞美，歌声也紧跟伴随</dc:description>
  <dc:subject>
670zmgs
1mdwcqrydsg，xzcmwbkl，
2mfwsnrydsg，wxwxsfkl，
3wcchnrydsg，wxhxlsze，
1zgsszm，zgsbsgezzgtsdzs，
2zgsydw，ydwjrzlzzgtsdzs，
3fssyzqj，jzyyblwzzgtsdzz，
1srwsyrrdrxywgc
2srwrrbpdqsyyjn
3wlwznlzm，gsyjgbs</dc:subject>
  <cp:version>1.1</cp:version>
  <dc:language>zh-CN</dc:language>
  <cp:keywords>投影</cp:keywords>
  <cp:category>投影</cp:category>
  <cp:contentStatus>索引完成</cp:contentStatus>
</cp:coreProperties>
</file>