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5C798-36C8-C143-C71A-22DB82D92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ABD6B-49D9-BDD2-4E33-5E004B89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46AE-6A5C-71B6-F9D4-248824F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57CB8-FCDD-C882-0584-A307FE5E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34B3-27BE-E3DB-5EC9-E414EAC5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6F32-2BC0-05A3-FFA9-1566D65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4C3B3-DA8E-18F1-9946-C8D9F6ED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1246C-CC83-F5F8-2CA7-196FE644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58093-250F-666F-9786-D9801E84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73AA6-5701-8A11-E721-7B76CFBF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1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EE85F6-9F3B-3B07-CC1F-D3E317F2C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F9B87-0577-DD6B-D876-A2FC2005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11DDF-109F-9702-5758-AFB7F2C0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2A68-F0CB-7F2E-7C43-E82BFC9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E5F8E-568D-59EA-F364-72720951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A665-C2A2-87FF-6B11-BFA7548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FCBC1-128C-537F-D8F3-E7F18313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60F5F-C6B8-C2D2-2776-E7BA46B2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CE5F5-F17E-09EB-8CD5-A40D8AC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042C2-C064-7681-30E5-3526231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DC90-CD65-5A3A-B220-AD0CEA4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5AFB2-8674-7E71-DC1E-0B190BAC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DDFF4-E828-729B-99C9-E2E8407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5653B-A1E0-150F-91AE-EB06AAA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EF6A1-A3F4-916A-045D-FDEDCF4E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3081-C2D6-7E59-AF74-7914D276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EAA0F-4DAA-222E-66F9-68ED76C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CC63F-34F1-D7F1-259F-0E22DDA9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982DE-894D-9119-3B4A-A3630EB5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F342E-68CE-8537-F9B3-193B6DAE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31F6-0349-C611-531A-5349F38A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3B1A3-6C95-42AC-4E24-0B7B23C1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D66F-77BC-C30D-E299-6E51CCA5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B9BF7-1323-BEF0-BC5A-1636DF1F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2CDFB4-0F1C-5FBC-D18E-D4AD6AE4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DD779B-B825-C333-4877-F038CECC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19593-657B-D157-7734-EB12144E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1A56A5-CBD3-0475-1093-81D17A17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D5E546-9FB9-293F-20C1-B2FB62F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C3F2-02E3-6622-C8FD-CA99381D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B7681B-0FEA-0967-1019-BCF0FDA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9E9FD-F871-D79D-71FA-4E5BA478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666A1-31ED-DCEC-4B00-1C1B4E59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1CD36-EBC2-07DA-B14E-C829FB1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45A87-E763-E85A-3978-7D7D050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BF81E-2072-E77A-CEA6-261D70C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286F-66A2-9118-0274-F8CDA92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5C2AF-67CC-BDA5-54FB-C716728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D89F8-BE76-BDED-296C-CD7873E9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F602E-EAE3-7D69-FCAA-79725C6B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035D3-DF2B-258A-29F3-5D13FD9B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E51C8-D467-F698-F676-6C02380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2E4F-506C-EABA-F944-17A6D239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496E7-1C0A-8C15-FAF7-760C4E393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A1EF-14F1-1D06-631F-03DDE0DD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55D7-6BCB-4498-5A34-AE20A5A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D6DFD-4832-C3D7-5FBB-FB7BD73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75450-51F9-428A-E9EA-504EC0E7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24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EF8196-067E-D8AC-0A50-DC054EA3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0427D-1D57-E8CD-16CE-5B1AD0AB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E00DC-2142-DAA7-CF6A-EAA5B7A9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BF090-CAD3-BE1B-D6CA-4FA053A8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DCC3-8553-C49A-D6FE-F4CCD00BB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Picture 2" descr="6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0672.来到祈祷山</dc:title>
  <dc:creator>Yihao Zhuo</dc:creator>
  <cp:lastModifiedBy>Yihao Zhuo</cp:lastModifiedBy>
  <cp:revision>1</cp:revision>
  <dcterms:created xsi:type="dcterms:W3CDTF">2024-03-10T20:53:25Z</dcterms:created>
  <dcterms:modified xsi:type="dcterms:W3CDTF">2024-03-10T20:53:25Z</dcterms:modified>
  <dc:description>
672来到祈祷山
来到祈祷山来到祈祷山，
来到神的殿，来到神的殿，
口里唱新歌心中满喜乐
唱诗赞美主歌颂敬神
在神圣山中，耶稣居首位
在神圣殿中，耶稣居首位，
我们祈祷我们祈祷来到祈祷山
我们赞美我们赞美来到神的殿
来来来来来赞美主来来来来来赞美主</dc:description>
  <dc:subject>
672ldqds
ldqdsldqds，
ldsdd，ldsdd，
klcxgxzmxl
cszmzgsjs
zsssz，ysjsw
zssdz，ysjsw，
wmqdwmqdldqds
wmzmwmzmldsdd
lllllzmzlllllzmz</dc:subject>
  <cp:version>1.1</cp:version>
  <dc:language>zh-CN</dc:language>
  <cp:keywords>投影</cp:keywords>
  <cp:category>投影</cp:category>
  <cp:contentStatus>索引完成</cp:contentStatus>
</cp:coreProperties>
</file>