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8C40-9A4C-5751-509B-DF3A69A9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FA6F8-738A-D591-8531-FF896C78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0679-7352-540E-90A8-CA44BCB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E895F-5927-90E9-5CC6-7C0C98E4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2C77-7EEC-AF2C-55E5-B81BCA3D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47732-6D8E-A7E6-91F1-E464B809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7ABCC-2B56-BF2D-7A98-2CAB41C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F61B8-D7B1-57CE-A3F1-3DB12BE5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349C9-D80B-7E91-B170-1538CE8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200C3-069B-AE2C-5AD8-A7E5974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C5074-4EE1-C892-8B36-695ECB324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4A0D8-2A1C-9E5A-FD41-1B2418F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12E67-794A-776D-8331-433E4809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1B204-3B08-25E0-7AE8-443A4E4F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C002-798F-F516-E63C-6E00F791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9A12-BD0F-439F-D4C6-0491D32E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C8070-191E-1771-E603-2C249C1D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08EFB-3B99-BB54-34F1-53AD2B5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BB41-C87B-DD39-D392-5D30328D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7094F-1D88-5BCF-9A36-F6A51294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BC1C-77A7-ADA2-06D7-1D4B823F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94FFE-FC82-B887-C119-7B499D54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D182-2601-530A-ACF1-34A94309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E3044-0404-C95B-9D09-EC2B32CA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D9763-6415-7BF6-9982-3427E866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CE95-11B3-61C6-DD4B-12AA4D48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4AD80-E673-B9CF-4CA8-DC1E404A0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5FC51-E8F5-42F2-4D4C-8C5952FD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DBDDB-41D5-9B56-8C0F-22EE434E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9EA88-F5B8-2B2F-50DF-ED65E008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B8789-23E9-1FC6-5BD5-642289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3F16-5A39-AB07-F5D2-F5B8C9A0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14785-2B54-5623-F9E9-6D8CD825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E854C-C567-2AF7-CD8C-9D0BA678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98137-9842-50AB-173D-790A2D0C6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7B606-BB86-8A88-B08E-EB5123019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5F61E-91D2-D818-C893-DDF2A366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17A6A-2C4E-5355-FB19-FDB34E6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DDEFC5-7A76-0F7F-603B-E34967B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55E5B-56FF-A4A7-EDB6-8022AA16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EC34D-2C4B-A78E-03C5-033464C4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946FC-69EF-DF2C-E1E6-7AC02B8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EC2D1-7DB4-B146-77BE-90AE82C1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3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5FFC0-CCBA-1CDB-7E37-050E5E3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FB5A8-2DF8-FBAE-3E85-4A12D53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AC0EC-ED60-1177-B733-583E503C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8F53-EDE3-A449-822A-8BCB8701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5FEC6-06F2-F770-A9A1-A9DC9D46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0245D-134B-D6CB-C32C-E184CB55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6831A-0404-C882-B577-CE30A34A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C2B2A-5308-1310-C76C-BD236DFA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47B7B-BED0-F8D7-5509-B186A55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83A3-2870-836C-936D-83F623A2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65048-4B2C-8BE9-343B-4136D370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4106F-44F8-9FC9-F154-65D07D2F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E10C-2C65-B3F9-A48C-D49B466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62449-14D3-ADA4-9345-F1FACF32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28BCF-E13E-5ABD-F0C1-B016D8A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534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E97EA-9CC9-C371-87F3-ACBBFBCD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5ADE3-8057-556D-6EF1-2CB72597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5C07F-22FB-A990-BA38-5C9B42B5D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0300D-1840-9F78-37C2-D720FE2D3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E29D0-C25B-3A07-12DE-3913E1C3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178" name="Picture 2" descr="6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0673.你是我心中的音</dc:title>
  <dc:creator>Yihao Zhuo</dc:creator>
  <cp:lastModifiedBy>Yihao Zhuo</cp:lastModifiedBy>
  <cp:revision>1</cp:revision>
  <dcterms:created xsi:type="dcterms:W3CDTF">2024-03-10T20:53:29Z</dcterms:created>
  <dcterms:modified xsi:type="dcterms:W3CDTF">2024-03-10T20:53:29Z</dcterms:modified>
  <dc:description>
673祢是我心中的音乐
祢是我心中的音乐，祢是我心中的歌
祢是美妙弦律祢是美妙合音我要向祢赞美
栋是全能的神，祢是万主之主祢是万王之王
我要向祢歌唱因祢赐给我诗歌祢是我心中的歌</dc:description>
  <dc:subject>
673mswxzdyy
mswxzdyy，mswxzdg
msmmxlmsmmhywyxmzm
dsqnds，mswzzzmswwzw
wyxmgcymcgwsgmswxzdg</dc:subject>
  <cp:version>1.1</cp:version>
  <dc:language>zh-CN</dc:language>
  <cp:keywords>投影</cp:keywords>
  <cp:category>投影</cp:category>
  <cp:contentStatus>索引完成</cp:contentStatus>
</cp:coreProperties>
</file>