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8BCC-0167-CD70-7616-DB1BD4099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DCC18B-0E21-16D1-C60B-27D7EAB5D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92B52-E5D4-2D35-5921-0E1F7B51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C0FF0-6C5A-0960-A260-64E42F2F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A4CBD-1C24-F4DC-28B4-BA278BA1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3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C7F6-F7C1-9988-CDC8-249F35B5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1CBF5-5BD8-6435-E5C9-124D16109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7FB8A-B6B7-9C44-377A-AD1365B8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A69E6-8543-D184-C48A-EB7A5B39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9E13D-D1D0-4223-DCE8-0306B8FB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5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9336D4-DBD5-8B23-06AE-FC5584EFC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C1E95-A623-BE89-E369-F9E3F0EF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B5E6D-EE4A-5171-979D-70852C3C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A59BA-61E4-D3B1-6C44-BF366A4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BE2F-B830-9AF6-F719-CA70FDE1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9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504F5-87A4-E29D-7AF1-E48D9512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55198-5FB4-1522-5F7F-F3D5205E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EC12A-3999-92EC-C4C2-D3ACF319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81FBC-AE40-DC3C-E60D-BC0A022D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D574D-4A4D-A0B6-B496-322BE96F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91FA6-8B80-2C1A-4F0D-25BBE9B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CCE44-7E2D-95AA-6BDE-D4E2A809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C4F28-CCDB-528F-F133-1DFB7A20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88AA1-30C3-7A02-27C0-4735310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568D3-0FAF-BE5D-0FC9-3DEAED38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1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38F2-EB25-FD7D-FF55-A715BAC2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C8C9E-8589-7929-3397-FC1E215E8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8D99D-CBAE-8C6D-4699-89F135305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DE392-AACB-5FCE-9E78-370FF2B7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90B6E-6CDC-7303-2AD7-E31B3A0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83921-0B26-AD81-0B95-4DB970C4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82EF-2682-C788-1F87-CB419C8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34DF7-B4AC-EE18-451D-FCEB3AB9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B8598-466A-D6B4-D0F0-EFCB871D8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45BD7-D411-9DF9-96A9-908C0A1C0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89373C-A957-D89B-1D98-C621A3FA8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202873-3B4E-0147-40F8-ACCAAEAB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6A4D8F-953F-766F-FEFC-51DE0C3D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BDB09-953C-1EB7-D668-5F90F5E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DC1A-A735-9C51-9FDD-946296F2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90D56-5DB3-20B9-C7B3-61043000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4B96F-8918-9824-3BB3-A569D323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265E5C-B95C-271B-0502-0C4B8DEA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3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E62610-E5DF-46F4-7C89-01F785B0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2D205-0283-6DC2-32DC-D6D4688B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B1CB6-80ED-08E0-0033-9DA95B5E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7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C738-9A3D-8853-5D4B-A6635D58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7F45-8291-0511-5E74-4FB1D3F9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AF7F3-3649-2C09-413C-011C29CF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D09B2-9FC2-39D7-1BAD-2229C0AA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A6EB4-5BB3-FB1B-3B4F-E4A496AB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A99EB-07A8-37BD-CAE0-3A003BBC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3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B1C5-7E81-C336-1795-7F3FB02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1C4DC-C06C-5E13-2FD3-6EDB3462E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97E38-1B59-EC2E-9C2F-D1BB52794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01E0F-881A-771B-7D68-5106E8BD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B08FA-071D-2137-F120-E84CEE0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AB9FA-9569-0881-A6BF-E2A82FB8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806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617274-D57C-522D-D840-AFAEDA90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D50C3-606A-B765-5558-985812C3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47911-679C-F223-22B4-C2F98BA72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11EA-56DF-4978-B29A-A151642A58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BB5C3-5AE7-AE9A-FD9A-16975A9B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19807-21F7-4826-E6B9-35B702AB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A9F8-61DE-4D46-A44D-BFE3B5313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1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274" name="Picture 2" descr="6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0677.主里甘甜</dc:title>
  <dc:creator>Yihao Zhuo</dc:creator>
  <cp:lastModifiedBy>Yihao Zhuo</cp:lastModifiedBy>
  <cp:revision>1</cp:revision>
  <dcterms:created xsi:type="dcterms:W3CDTF">2024-03-10T20:53:46Z</dcterms:created>
  <dcterms:modified xsi:type="dcterms:W3CDTF">2024-03-10T20:53:46Z</dcterms:modified>
  <dc:description>
677主里中甜
因祢的爱胜于美酒与膏的香气
愿祢吸引我我们就要快跑跟随祢
并愿祢带领我进入祢的内室祢内室
得享灵里的甘美甘美爱中的甜蜜
我与主爱情永固结火不能熄水不能灭，
主同在乐无边，主同在何甘甜，与主相亲到永远</dc:description>
  <dc:subject>
677zlzt
ymdasymjygdxq
ymxywwmjykpgsm
bymdlwjrmdnsmns
dxlldgmgmazdtm
wyzaqygjhbnxsbnm，
ztzlwb，ztzhgt，yzxqdyy</dc:subject>
  <cp:version>1.1</cp:version>
  <dc:language>zh-CN</dc:language>
  <cp:keywords>投影</cp:keywords>
  <cp:category>投影</cp:category>
  <cp:contentStatus>索引完成</cp:contentStatus>
</cp:coreProperties>
</file>