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71C2-AA31-B9F8-59E7-888E19E5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F945-F0CC-B8D0-B721-C9477B93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2B870-6A88-E909-29CD-C8965D77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B659B-9298-90CE-4589-F9B00167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DE8BF-E2AC-5D2E-EAD3-3B848D5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D0B34-3856-79E2-1666-B0CC6C3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C3767-EF4F-AE94-694E-A18CFF28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64E5C-FCD9-6B3B-F1FB-911883F5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9FC60-6703-23A9-BEA3-AA885C5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325E3-2F6C-03D4-F8E8-647BC182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D742E-32AE-967E-4A36-7E835AA8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52572-D31D-AA2B-5DE9-3E26D40E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A3FC5-08FC-B620-E0AF-9ED94960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59071-446F-C2D8-2926-61949E4F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4D923-7284-42AC-2DA7-3B81112B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C608-CFB4-4F96-9BA3-3534556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5498C-0C2C-E9D8-7DD4-113B0E0F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7AA33-CD5F-F8B4-1D25-E018000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C003-AE35-F4FF-18FC-30D0672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5FF7D-A282-061F-8924-3E0A1A12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4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94BC-49B9-6B9C-691E-CD0F3295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8CE33-B378-BF0B-C4C1-A04F5D6D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B6CDF-2251-4AFA-69D6-E34F3449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1333B-AB0B-BE76-A7D3-D10975FA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33E63-0EBE-02A4-6B63-B2AF72B1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DA39-305F-5E45-9C64-239AD2DB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15283-A0BA-B27A-7F83-8D10289B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DEB60-3B2B-4BF9-3E5B-80C49DC7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05526-AD54-3385-7740-F5DA4916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FCDD2-1EDF-7781-DEB6-4B5F78CD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E2190-5077-0D21-4A0A-7FCF7C9A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2572-5315-D6F6-716D-5252477D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CC133-B757-4642-A9AF-9B57D96A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7E76C-C069-3669-7418-887A5CC1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EBCF6-C3A5-D578-4C26-A4215AA4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9AD4A7-E0D7-7720-6CA8-B7478AA0A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B8C0F-E70E-7975-DD04-3B38FA2E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AC21B0-05B9-3CC5-914E-A245F7A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EEF48-5C85-F5EA-6413-955A74DC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89A5F-64F1-E36D-5A16-23F3554F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2E33D-F8E1-95E3-69E9-47E7C8C6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06BDB-A197-DE87-6753-85C10B1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FBF6-79F1-8D8C-3652-86F4C8C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61CB2-82DE-EC60-2537-EF17EB7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14146-F4AE-8E35-F931-1E8744C3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05880-DAFA-3383-09E5-F2EAB55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80894-F59E-3F99-7D31-F098BB00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8DB75-D5D6-BBF2-73ED-18C84BD8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32C54-66BA-43B0-57D6-E08A2605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46223-FECD-D40A-DA38-5EB3716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B72AE-28B8-1082-C73D-86388442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7B5D8-87FD-BEAB-B9B4-3D82B4A5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0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BBAC-CEB6-5CED-6AFA-8907A272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D361F-027D-C10C-DB91-1AD4DFE19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7CAC0-3858-6429-F3AA-10FF2F98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DEF61-8D8B-18F3-399E-B067A220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A18F8-17E8-1507-BCA6-85EF6096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4E83E-EFEF-44B0-D2EE-C4685915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687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DF68B-3951-DB3B-C07A-00C818E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96A9F-BB8E-B43D-260D-4493AAD3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BA12-2EDA-EDB7-5A65-F2207A27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D51A-ED13-4778-AE13-73172F4F8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543B6-8A38-09E0-4334-1E3690C5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06ECE-769E-9119-0FE8-9603467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7247-DEE9-4A91-A2FD-C1B1921DE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298" name="Picture 2" descr="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0678.甘美人生</dc:title>
  <dc:creator>Yihao Zhuo</dc:creator>
  <cp:lastModifiedBy>Yihao Zhuo</cp:lastModifiedBy>
  <cp:revision>1</cp:revision>
  <dcterms:created xsi:type="dcterms:W3CDTF">2024-03-10T20:53:50Z</dcterms:created>
  <dcterms:modified xsi:type="dcterms:W3CDTF">2024-03-10T20:53:50Z</dcterms:modified>
  <dc:description>
678甘美人生
神将永生安置在人心中，
人是最可贵的，生命之道奇妙
永生不在死后得而是从他敬畏神开始
属灵之乐属灵之乐基督徒在地上过着
天上的生活在日光之下
活出天上的人生</dc:description>
  <dc:subject>
678gmrs
sjysazzrxz，
rszkgd，smzdqm
ysbzshdesctjwsks
slzlslzljdtzdsgz
tsdshzrgzx
hctsdrs</dc:subject>
  <cp:version>1.1</cp:version>
  <dc:language>zh-CN</dc:language>
  <cp:keywords>投影</cp:keywords>
  <cp:category>投影</cp:category>
  <cp:contentStatus>索引完成</cp:contentStatus>
</cp:coreProperties>
</file>