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D4E34-9B8F-1429-94F6-67139C352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3A6A81-4BBC-265D-C5D4-57E498EF6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59708-D281-E689-41A7-939A471C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A084F-A71C-9B3D-09DD-12B04E6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1B383-C500-F49B-1646-C6766752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72C04-827A-FC7E-64D0-627D95E9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57555-C926-67F8-8FEF-1F0DA0A96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AA24A-09A3-174B-60B3-33B45E6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6E272-E464-F5DB-F0EC-DFC34F45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90D1B-C067-AF18-0F6A-87EC2A79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EFD9FB-0B4A-5EA0-F05B-6EC0F7D74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55AFE-B79E-3A29-33B5-3A717AFF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672E7-2E18-42D1-10CE-FDC7A049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A0849-99C1-BE79-2931-3849DBCE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9605-D898-9105-7C17-5EB82DD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5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3EF85-A4C3-D986-9ED7-B9F4607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E2349-1DF3-9CBE-FE16-66B3D08C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DB962-4AC4-BF00-0492-8D76AA26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BDEE9-8AAF-233C-3A9F-7A027FFE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FE576-81E8-6362-8188-48D31395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9281-3741-69BF-870F-9B7BCF72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326F1-9EF1-0302-1E50-3CAB5421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DEAC1-A367-6C49-0110-44020F8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4CD6C-C6C0-6635-2F1F-9483ACE5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54D87-4351-FF96-1E65-D22EBA1B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BDE9A-DF1F-9B49-F205-5F1F22A4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4B7D4-F605-DECD-D110-BBC0B4F37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C478F-2BD0-865F-8874-B34B9638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9D17E-78BF-9799-739D-A53664F3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F5D84-1EE2-6CEE-4870-50021702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A53BA-C512-F2A6-9787-847B0E98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89416-FAFB-7CD6-A0CD-1522A441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CBAE0-0138-0C67-6BD9-9AD7A71D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FDBE2-12DE-4CB3-BC10-A8F8F25B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5E254-7C95-79BC-6E95-315B01B7A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CE8ABB-D93A-9819-5B36-116D873E2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E6EAB3-1E39-DB0D-D900-287D3077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003850-A02B-FBDB-F4C4-283B9B67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2F3C73-9F83-B705-B85F-EBDA0FA7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517C0-2601-31BC-F950-D9092D8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AEBB0-DCDF-B9C0-1E36-599F39D4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A32FA-03F1-9727-2CF6-4553D932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77B6B-915A-8BCC-7EF4-5E3D8026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9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519872-CEE4-2268-D3B3-DCE89207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D3A159-136C-65B6-2A96-DA92F93E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9FDEA-4C86-7AE8-B9AC-08F47696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9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67C7F-5DD7-65A0-CFC1-B76B9055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99F3-6097-1346-AB62-430AACC0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D1525-9E06-FD28-4349-5B81F4E4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2C75A-93A4-FDB0-3499-03EF2BC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D5F60-71D3-D4D4-5BD1-C0CA6AD2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20A90-B500-5BD8-280D-41FF73CD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6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4396A-BA7E-0513-FD43-3C770FE5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B6794C-C022-CC32-60A9-19EEB1B6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A16B47-A105-3516-D093-54BF6716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AF401-471D-DFAC-C89D-76ACA3AE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61F2C-9DA4-91F1-89AB-0FD69158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07FC1-BAFB-7AA7-A4CC-5AD7408D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90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A18CCD-4845-7DF6-5C4B-4D61C9AB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AF73F-83B3-F8AD-53A3-2AE06A4A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DC707-2CD0-26A0-9A8F-D983410B2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05C4-3DC0-47BB-B9EB-61C3FF201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B6783-D545-ACFD-7282-8CE9D074B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6FF31-57E8-99C0-4C3F-9BEEDB433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F449-7D37-4DD0-A773-653F47BF8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346" name="Picture 2" descr="6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0680.我的心中快乐</dc:title>
  <dc:creator>Yihao Zhuo</dc:creator>
  <cp:lastModifiedBy>Yihao Zhuo</cp:lastModifiedBy>
  <cp:revision>1</cp:revision>
  <dcterms:created xsi:type="dcterms:W3CDTF">2024-03-10T20:53:59Z</dcterms:created>
  <dcterms:modified xsi:type="dcterms:W3CDTF">2024-03-10T20:53:59Z</dcterms:modified>
  <dc:description>
680我的心口快乐司
我的心中快乐，我的心中快乐，从早到晚不停地唱着赞美歌，
我的心中快乐，我的心中快乐，因主让我今生找到活水喝
喝主赐的活水永远不再渴，喝了人所赐的水，喝了还要渴，
你们一切干渴的快就近水来喝不用银钱不用价值机会莫错过</dc:description>
  <dc:subject>
680wdxkkls
wdxzkl，wdxzkl，czdwbtdczzmg，
wdxzkl，wdxzkl，yzrwjszdhsh
hzcdhsyybzk，hlrscds，hlhyk，
nmyqgkdkjjslhbyyqbyjzjhmcg</dc:subject>
  <cp:version>1.1</cp:version>
  <dc:language>zh-CN</dc:language>
  <cp:keywords>投影</cp:keywords>
  <cp:category>投影</cp:category>
  <cp:contentStatus>索引完成</cp:contentStatus>
</cp:coreProperties>
</file>