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AF93C-2A20-0586-5B45-A035319A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95E893-6E37-ACB3-E8F6-DF0EB68E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05D5C-80BF-559E-B319-90E63316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8FF9D-32EE-472F-4A1E-94D0D1DB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E8133-4364-5A04-4999-E331B1C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79EF-ACA2-94B5-AB7A-21EFA604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10A95-5574-E03B-379F-D5EB55C9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8B82-4618-759E-87DE-9992BF3E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0536F-DFEC-B6E9-1D3C-50796DF3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364D-E09E-B2FF-7CAF-7A46DE25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22C17-0963-6FD9-BC69-30E8C2714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976F7-C344-6991-FB89-A580161E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8395B-B760-49B7-1259-5293CA3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08D96-A9C1-0FA4-629E-957B9CFA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595DC-98BA-BF89-B0D6-BF63533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1DED-F831-5517-8B59-53279487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B0721-5FA9-EDF0-060F-0427E37D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896C-D8EB-3C1A-FA53-D157523C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BD03F-ADAF-5B6E-35DA-A554B6D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D354D-313D-008E-4B37-20F9A082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19B4-F876-A612-7F46-7FCC86A9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81F97-FCD4-9E2E-1A12-B53E2D4D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B772D-5EFC-9AD1-884B-550A8ACE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1F12E-23BA-B6C7-2DCD-78C7D27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5236-8704-EACC-0C6C-2BF64AE9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B404-1994-74D8-9472-CB42341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2FE9C-2308-04BF-ABCB-16DED208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99B79-E277-D63F-CA1F-85D08AC5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0DC26-1730-AF87-1761-8769B52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2DFC4-F4F8-3448-6574-7ACFFF86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E15E-B5B6-CC39-35F6-91033156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B210-353F-F903-858A-72D7C87A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F1731-A095-849D-D8F6-E4674E13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5A54B-881C-2986-C02C-8F51E15A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245AE-3635-F22D-6B86-7D62B084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C191C-4ED0-DDE2-F9C7-195B0F984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00627-2608-D185-E456-991CCA0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83A5C-E9E0-8270-9D4D-2D15838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034279-8DE9-08E9-CEF7-274FF1AF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5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8D5-6301-DD72-0F29-BD072C84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6562C-FB20-0881-01AB-2143AEAD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70A3A-7A12-DA76-DFE2-B19453A4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86D17-9F02-F4A9-FA3C-ED651E59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42CF1-99A0-32BD-425A-207E586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ADAAF-E325-9F6D-EF00-49B6B5A8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39B49-BF72-5BE4-E656-573099E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62-8763-06B8-9743-E3B78FE6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868D7-A003-941A-BDF1-C055593D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249D0-0502-C661-5170-F85EA096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AD75D-DF6B-EC4A-CDE1-A16B9C3B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7346A-AC0A-4F00-A096-E8E0D05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ED593-7ED0-06EB-C650-B39473B3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16D65-A58C-C9C3-4831-0544237D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A7828-636A-E6BD-2BC8-8838015B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972C-8DF6-E94F-9B16-792C51CB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44C28-24C0-060D-4CA2-AC296E2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7AF90-A1F7-F9C7-C6E8-CDC33EDA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652A5-501F-B05A-F0FB-7DB9D1C2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066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EC235-B146-2408-92C4-3B61B286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7112-6C8A-881B-CD12-FE4CE351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18DF7-901F-F20B-C0A7-3528502D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FD9B-71B6-4395-868A-FA503C1EF2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7C738-0A6A-334A-C484-9F125F545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E6921-81E2-4C1D-96B8-72C27CC2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1A82-ABAC-4964-948A-898FC0995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70" name="Picture 2" descr="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0681.何为人生</dc:title>
  <dc:creator>Yihao Zhuo</dc:creator>
  <cp:lastModifiedBy>Yihao Zhuo</cp:lastModifiedBy>
  <cp:revision>1</cp:revision>
  <dcterms:created xsi:type="dcterms:W3CDTF">2024-03-10T20:54:04Z</dcterms:created>
  <dcterms:modified xsi:type="dcterms:W3CDTF">2024-03-10T20:54:04Z</dcterms:modified>
  <dc:description>
681何为人生
人生在世窄如手掌好像一声叹息成空
来也匆匆去也匆匆劳苦愁烦短暂生
但我们要喜乐因有主不虚空池给我们水远生命
与主同心与主同行像小鹿迅速羚羊做醒
人生在世与主同行你才知道所谓人生</dc:description>
  <dc:subject>
681hwrs
rszszrszhxystxck
lyccqycclkcfdzs
dwmyxlyyzbxkcgwmsysm
yztxyzthxxlxslyzx
rszsyzthnczdswrs</dc:subject>
  <cp:version>1.1</cp:version>
  <dc:language>zh-CN</dc:language>
  <cp:keywords>投影</cp:keywords>
  <cp:category>投影</cp:category>
  <cp:contentStatus>索引完成</cp:contentStatus>
</cp:coreProperties>
</file>