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A6FE9-3D60-9984-4634-7C137627E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13F834-6FD0-330D-9825-D34A25192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4E60B-0CCB-7220-B1A8-C8BBECD4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A3811-B73F-CF2C-5A4F-8718430B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F9832-67BC-5116-F9D0-984FDDEF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03D39-2B81-1538-9BF0-0E57102F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1B93C1-8587-E380-D552-475865D38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516D0-F8AC-BE62-EC01-1F8BF695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06D6B-D49B-7C81-CFFC-C2102C7A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E70D6-875A-2B06-DDFD-324B4CCD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BFA086-4FAE-65EE-15B2-D7B124403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93A84-1090-4C9D-92B4-FC8B98C3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982DE-3745-E764-37B3-31EEAF2D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26D01-5C5D-C238-0268-5984F8E2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EEF9A-1CD5-8D8D-F1E2-7DF1B6F2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5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8F9D4-A215-1EC2-AAEB-2787300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E5B1B-326B-8E8A-B2C7-4D81DFB5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5EDE8-3430-D329-8E98-B075A491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556A6-F65F-B6E1-0F35-B9ADB703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D8104-2BFD-863E-8524-CDE73FDB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9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A509A-D97C-E506-5F5E-D2E5079B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E39AD-2A07-A10B-3AE9-BB6EE3B6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F9806-4057-CB2B-977B-270A5009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316DF-7ECF-D6C3-3378-BEF64D8C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94971-3675-8D67-FD57-7407C64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7BCF5-EBB1-DD0B-AC4A-BC38E2F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9A007-2D12-95D0-42E2-C0D85AF08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B5D24-EE0A-A414-69F2-FC5D0FD16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3EFF3-6830-B2E8-C184-39554C12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A2EF7-89B6-C6CB-FBDE-553C15EF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AF794-D012-D403-CBB2-484C409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112E3-132A-706F-2C44-F2A4F3C5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60579-9EC8-68BB-7B33-8CEF8027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9846A-896E-0F9B-050E-5E0BA3E1C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F64EA3-1474-C932-EB5A-99AD6160C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A1982-C124-1D2F-8AB5-C52A7D360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445D8-2271-A7A6-B501-D380F046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81A179-8560-7ABA-D886-D2AFAFC3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E31030-48AC-42B0-D1B4-15E0D81F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8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01441-033A-D6C7-A322-78AB71C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A8A325-A532-9835-8C08-5D6D561E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2BB141-C412-FBFD-ED7E-C99F3F91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45717E-C2B0-871A-5964-44F33E1C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4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8742D3-C3E0-2E4A-60CB-F668C0F0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210D8-2154-00C9-AE67-51C3CE8B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10D47-CA28-DB7D-BEC5-795F668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2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EDAD7-E9E6-A435-E09D-234AFDB5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7D8BF-016E-C23D-B9FE-561AA330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48C7F-3853-280C-E740-8F5A1B277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F847F6-8227-E7A0-A50A-0405D6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BAA97-1519-8C4A-4B3C-25C81CC2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32BF3-E963-5F33-342E-9BAA35A9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55109-53A7-4422-B3FF-BE9069AE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5D7F44-9614-94BC-3FFB-CC3ECCA1D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8BCE04-A63B-F443-9469-2C8C1254A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2F135C-B228-6A11-AA80-60AFB5F5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95A4F-B055-9836-44E7-5B4A48CC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3E3CE-3301-8EBF-3678-428628B7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007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617FE4-7817-DA49-77C3-ADEE448C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75692-C712-F886-D310-02E59120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B5EC9-0BA4-2E39-4639-953E2FB07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1AA40-DFC7-22C4-1CD6-1CB5B59BA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22989-F2D0-41E4-0C1A-46857DFA5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9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394" name="Picture 2" descr="6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0419" name="Picture 3" descr="6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0682.我跪在主面前</dc:title>
  <dc:creator>Yihao Zhuo</dc:creator>
  <cp:lastModifiedBy>Yihao Zhuo</cp:lastModifiedBy>
  <cp:revision>1</cp:revision>
  <dcterms:created xsi:type="dcterms:W3CDTF">2024-03-10T20:54:08Z</dcterms:created>
  <dcterms:modified xsi:type="dcterms:W3CDTF">2024-03-10T20:54:08Z</dcterms:modified>
  <dc:description>
682我跪在主面前
我晚在主面前低下头来仔细想想
1当我正在犯罪作恶面向地狱主栋却把我来寻找，
2主栋为我降生马槽受尽凄凉主栋为我饱受苦况
1我有何处被祢看上眼我有何处值得祢拣选
2主祢为我头被邦棘扎主栋为我身受鞭子伤
1万王之王何等伟大何等尊荣，竞爱我这渺小的罪人
2主栋为我被钉一架使称受伤主祢为我命丧十架上
682我跪在主面前
我跪在主面前低下头来仔细想想
3同工软弱信徒冷心教会荒凉，有谁体贴主的心肠
4自从蒙召到如今的所作所为，尽都刺透主的心肠，
5主祢既然这样爱我为我舍命，我愿安慰主的心肠
3千</dc:description>
  <dc:subject>
682wgzzmq
wwzzmqdxtlzxxx
1dwzzfzzemxdyzdqbwlxz，
2zdwwjsmcsjqlzdwwbskk
1wyhcbmksywyhczdmjx
2zmwwtbbjzzdwwssbzs
1wwzwhdwdhdzr，jawzmxdzr
2zdwwbdyjscsszmwwmssjs
682wgzzmq
wgzzmqdxtlzxxx
3tgrrxtlxjhhl，ysttzdxc
4zcmzdrjdszsw，jdctzdxc，
5zmjrzyawwwsm，wyawzdxc
3q</dc:subject>
  <cp:version>1.1</cp:version>
  <dc:language>zh-CN</dc:language>
  <cp:keywords>投影</cp:keywords>
  <cp:category>投影</cp:category>
  <cp:contentStatus>索引完成</cp:contentStatus>
</cp:coreProperties>
</file>