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C151-111F-E260-0CA2-FA91B7221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C00616-C4A8-2956-BC65-A35D1F35D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E75E1-0E61-E9C6-C976-6CC52FA0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1F8E7-4902-66B8-F7C9-1A66F610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954B1-345D-DB13-F7BA-7D307E38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5EE59-FC77-7CBC-BF45-0828C605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A8D13-68FC-3510-8C7B-E0892417E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C423B-0247-FBFE-DD41-DD7DFDD2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9DB9D-20AD-E783-BD0B-6A1A9D7E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7E069-FBB7-A8E0-83B2-58F52C7D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2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02136B-81DA-698C-F003-1BB3CE3CC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27DA44-9EE0-1264-0899-2D8F6A84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15276-FB80-7830-0B2A-49DF6872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7CA5A-FE52-6C57-89B9-582E8610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8E9CC-4F0A-26EF-3F6A-C0481333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72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FB075-205F-63F0-6C7B-557F21A8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20E56-A811-6EA2-B041-6B701894E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7049F-7764-6615-E8D6-BCCAE11E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DF3A3-6C47-F343-0DF9-595250B0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E3AC3-DF0A-1FC2-D097-235A2F62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AB1EA-3659-B547-6038-7200912F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6C6BB8-1A0A-5D19-4FD8-A35E44293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94234-41BF-B9A0-8B32-4A507DDC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AE9A0-AAD0-6808-77E5-A0C0704E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0C1EE-18E9-72F3-9477-EB1279E4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3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BA585-A93B-1119-C476-4CB924B7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FD6D5-A1FA-F1CA-54AE-BA4073E6A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E4BF53-72B9-2C58-49C4-390B70467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7A9F3A-E17D-7FB4-0918-44E43255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C341C-B048-52BA-A5A6-5ED5DE6D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C51E25-7883-AAD9-A045-6D1AEFB1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29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A34FE-2495-0B65-56BD-5E2A6D13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B17EF-BE90-7F8D-E856-5CF537B36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F8C498-9D4D-F76C-2E8C-A55379542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365DDD-15CC-0EF0-D5C5-D058BC512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EAC9C5-C8F6-F8DF-991C-25100CF7A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C7FB8D-F93A-E63C-28F5-859926C1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3C7488-EAB0-EB5B-57D5-6A44CE01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BB64D9-BE44-DCAB-C6FB-4467174F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1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45846-7E4F-68C8-CE12-F6B6C7CE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16A57E-D131-95C2-BF12-CB7B17C7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3C38F5-770E-1E8E-3929-AF1B1317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A39E87-3B07-01F0-050C-0184B00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8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F5B11C-CE5D-F34E-0C7E-F2D5385B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8DCF43-D1FD-5400-CDB5-B7458105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28A71-D37B-2227-8160-F11FEB16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43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D71D9-A182-06FE-4A45-1876FA3D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583B6-D0D4-8E32-1A45-5CA0B709D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8F23D2-5EA4-46A1-1343-32A840C02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1476B-F749-6F8B-1D81-DC795EA1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15D27-361E-9801-11C0-DC02CE9A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9739C0-9B45-2ED4-907D-469905DF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7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B3131-1AA8-264E-D011-982C42E7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6FC824-4BB9-97E7-2438-A01C74287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601BF-0F07-0FD9-6FE3-C1423EFA8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DB874-081C-D23E-D3A7-FD8FE132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41B6B-D589-BE61-69E3-D7FC78E9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8F8D1-B3E9-F499-14C5-6CBD5A1B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2871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77AA17-2782-3C89-E715-CF1059CD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49842-89DB-1D35-910D-2553F42C1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638FC-0EE3-D35B-92B8-14C227CFF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4E1FF-7626-F029-5324-953499F18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30CB3-82B3-D82C-ECC8-471A0095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418" name="Picture 2" descr="6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0683.快乐日光</dc:title>
  <dc:creator>Yihao Zhuo</dc:creator>
  <cp:lastModifiedBy>Yihao Zhuo</cp:lastModifiedBy>
  <cp:revision>1</cp:revision>
  <dcterms:created xsi:type="dcterms:W3CDTF">2024-03-10T20:54:12Z</dcterms:created>
  <dcterms:modified xsi:type="dcterms:W3CDTF">2024-03-10T20:54:12Z</dcterms:modified>
  <dc:description>
683快乐日光
1今有日光照耀我心内极大荣耀辉煌
2今有音乐常在我心内，向我君主颂扬
3今有春雨充满我心内，救主常在身旁
4今有喜乐充满我心内仁爱赞美希望
1世上众光不能相比较，因耶稣是我光
2耶稣喜欢听我心歌唱虽我口未能唱
3平安灵鸽在我心欢唱，有香花盛开放
4因池赐我恩典福份多大欢乐存天上
快乐日光有福日光，常有平安喜乐从天来
每当耶稣显出礼慈容，就有日光照我心</dc:description>
  <dc:subject>
683klrg
1jyrgzywxnjdryhh
2jyyyczwxn，xwjzsy
3jycycmwxn，jzczsp
4jyxlcmwxnrazmxw
1sszgbnxbj，yysswg
2ysxhtwxgcswkwnc
3palgzwxhc，yxhskf
4yccwedffddhlcts
klrgyfrg，cypaxlctl
mdysxclcr，jyrgzwx</dc:subject>
  <cp:version>1.1</cp:version>
  <dc:language>zh-CN</dc:language>
  <cp:keywords>投影</cp:keywords>
  <cp:category>投影</cp:category>
  <cp:contentStatus>索引完成</cp:contentStatus>
</cp:coreProperties>
</file>