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0B883-CB28-99CD-C669-113D2E692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677396-D76A-5D1E-4147-964953C0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429C7-3697-86D0-A3B2-BF01031E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092C7-D45C-1213-6033-1BCD9972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9AA68-FD29-153C-056B-0F36CC3C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7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C2166-9171-4B4B-6683-A92F4B80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70056-F906-B337-3F40-A55B8C6BA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F0626-DFB0-03FC-46FE-B2D93170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1CA50-E40A-F1C6-FFDD-CF34F598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BA802-138F-DCD1-1623-48474EBD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47EA91-C1B3-A947-8A1D-0B42E3EC6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E1D7E-52DF-754C-6D3D-751E27D7B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80D85-EC8E-8BD0-7E6F-55B85769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FD14E-4E7D-5E2B-1E6E-F76F31CF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AF181-3F92-B195-1C25-B4B1BF7D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D0376-6642-A362-106D-1E780C9A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2F8A8-CC26-C9FB-4EA9-6962BA92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F9E91-9DFD-3256-1C8F-CC192A3D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6C143-C48D-95F0-C15B-A982B7F7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65DAD-9F70-7D8B-8D97-3403F78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676E0-1A2F-015A-A6F5-1D8FAA3D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37AC2-F9A5-87FA-B842-31535332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B72AD-8E6E-032B-12B7-BC468C4D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739FD-8E3A-1178-FE1F-796114DF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C2B72-E35F-4F61-67AE-92E597BA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2B0F0-1BF5-9445-B3E1-3E642CF0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BE009-6E62-BC3D-74A3-B6AC80493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1F9CF-079A-4B96-9182-5182123A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EB2C6-F681-3C1F-410B-027C3715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D00A7-C50C-9A31-130C-5529F0BB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E74C1-71CD-2DB3-6D04-87835473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E3D8-F738-1DEA-D29B-0EA52C17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BB69E-1BC9-F546-590E-09379B2DB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A9122-0628-32E4-4694-6A966E5E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A6571-5841-DB9C-22A0-7C7AA198C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407324-CBBC-574C-FB82-E8E80C9AF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A4D9B-7C77-65A2-88E5-9822031B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06EBC-9043-E31C-860A-A0D0C19E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740F4D-F151-9AB4-41C1-97EE894E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1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B84FE-FF7A-78A9-7240-66636C0E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DEE8A4-BBFC-5FB5-DEF0-26DBFDF6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ABF7A-C92A-AA51-B267-9BE7B63C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E1E584-7027-A3A1-C93F-1B37C3E9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CD365-F75E-A0E1-8766-D4F91EDE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F7011E-0206-FA4A-0EAC-68E835EB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BD533-F545-BC9C-14FD-CDCC558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8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A6229-B108-CB59-03DC-1464A249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6133C-E8EC-701E-6EB7-1AC89822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73B6E-D1DC-D8A4-B24C-AE3BEB63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D2B4-226C-5F30-9F68-C560B80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02938-E3F1-AB26-37A6-93B7E134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D218D-614F-F9EA-4999-33B96B5E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8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42D01-CB0F-3CBE-1274-C3547B8B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2F2F8D-ABCE-6543-6E64-1CFCCC25B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2B0BF-1AD7-44DB-1E6D-2FB431C2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66F22-0837-4246-C6C3-D8C54404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50781-EC65-90D4-1C0C-0D5468A3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8BBFD3-E7F2-74DE-CC16-8DED1B27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98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02F0E-D5E1-4C48-CAA4-4012C628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AF48F-CEA4-5007-272A-195B052B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4C24D-398B-CFBE-73A1-99A2CBFF7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4362-4910-43F8-972A-04340F161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747BD-3D55-649F-0789-8F8473605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EE6CF-3D39-80E9-CD8B-29A7467D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9697-9A9D-4121-9ADA-B487949B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1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490" name="Picture 2" descr="6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4515" name="Picture 3" descr="6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0686.灵里祷告</dc:title>
  <dc:creator>Yihao Zhuo</dc:creator>
  <cp:lastModifiedBy>Yihao Zhuo</cp:lastModifiedBy>
  <cp:revision>1</cp:revision>
  <dcterms:created xsi:type="dcterms:W3CDTF">2024-03-10T20:54:25Z</dcterms:created>
  <dcterms:modified xsi:type="dcterms:W3CDTF">2024-03-10T20:54:25Z</dcterms:modified>
  <dc:description>
686灵里祷告
1用主话造就自己在灵里学祷告，
2主的话就是主灵在我心里运行，
1同心合意向主求天上父必成全
2帕揭开见主荣光认识主变成主
让主话从我腹中涌出来作主祷告
2主的话从我口中，进你心发出妙感
1发亮光洁净内污主祷告主成全
2辰交通彼此建立灵合一主同工
686灵里祷生
3灵祷告就是翅膀越祷告越上飞
4我信主应许祷告赞美主赞美主
3施恩座与主见面我死透才见主
4主应许十分可靠赞美主赞美
3主大爱浇灌我心微小声刚强我灵
4有耶稣做我中保主答应迟早必到，
3隐吗哪滋味甘甜主里面永安息
4日超过所想所</dc:description>
  <dc:subject>
686lldg
1yzhzjzjzllxdg，
2zdhjszlzwxlyx，
1txhyxzqtsfbcq
2pjkjzrgrszbcz
rzhcwfzyclzzdg
2zdhcwkz，jnxfcmg
1flgjjnwzdgzcq
2cjtbcjllhyztg
686llds
3ldgjscbydgysf
4wxzyxdgzmzzmz
3sezyzjmwstcjz
4zyxsfkkzmzzm
3zdajgwxwxsgqwl
4yyszwzbzdyczbd，
3ymnzwgtzlmyax
4rcgsxs</dc:subject>
  <cp:version>1.1</cp:version>
  <dc:language>zh-CN</dc:language>
  <cp:keywords>投影</cp:keywords>
  <cp:category>投影</cp:category>
  <cp:contentStatus>索引完成</cp:contentStatus>
</cp:coreProperties>
</file>