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CC3FB-135B-3523-CB18-055EBE39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30685-E972-936F-E8F5-D6FE3876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7D20-934A-F37A-F376-E6692BC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1120A-EFA4-CFED-53A5-56F12ADB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B57E1-7131-C5D1-22BD-35D43DE7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AED53-5B12-2F59-E55C-82B41EE5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7592E-F46F-9388-71E0-76DB728B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4E5E9-29E7-19CF-EC9D-CF0B7D0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B80E-8B68-C7EB-9B81-FB5153A8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49FDB-ADFD-E4E1-ACA4-C75B18B7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77C46F-5DC9-F62D-FFE2-8FF027C38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493111-F917-F633-DBBF-2155120E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0C25F-DD6F-0C46-6395-EE92279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C63F0-BC36-B72D-D89C-64CA834C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6B270-2608-A923-F9AE-6F1AF3BE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40F56-A3CC-D4CE-972C-A72FE36D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EF6F2-A72A-7FCB-9199-F8442F0D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EB3F6-7499-564B-9730-67034DB5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A5B69-8C48-D347-B200-579271F3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55002-7AFD-F305-6731-2A6F51C2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97E2A-8C38-0BA6-E99D-7B5F54DA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64C3A-8913-5613-7487-C1D5840C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8618F-362D-14A5-F932-E1434510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CB98E-834D-BA6D-06A4-8E258147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5674D-E5BF-234D-9ABA-FB977184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4423E-5B22-C41E-DA34-C3D90E09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7C941-3DEF-D11D-8B0C-6F0C86AF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7ABE2-162C-3B8E-166C-2062E482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4A3E6-0981-92DE-ADBD-50CBA32C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45534-84A6-97DE-3203-32F2EEC7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155A6-F77D-2354-2F1B-00C75DB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9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3298-4B2E-A9BB-FD4F-82567D73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984D0-501D-55CF-788A-3FD5EF0D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691E7-D661-1736-20D4-A71476D5B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92A5A-91FB-A551-9E87-37A760D0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A10F75-5434-09BC-D26E-8FEE3855C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5AF1E-AE05-AF2A-D8D0-177BB54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62AF27-2260-EDE9-8EAB-3624B918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65881-942B-5307-6BCD-A97830A3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3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E064-F27B-406A-6159-AC48DC6B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9DA31-4135-E0CC-F8E1-B983C688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4BBA7-1C9A-3726-9E1B-8986235F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0B1C3-8686-66C3-3DE4-53E0232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A5C623-DE6F-8FEE-D618-7321CBA9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0AAE91-068F-47BA-52BA-69AEFAC1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656481-00FC-3CB9-3934-E2DC87E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5DB0-B943-EE42-E949-FE8BC416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E74FE-8F02-9350-893C-6DB281AC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782F3-C89C-2693-20CC-06AF2EB2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1EEB6-60B8-93EA-B450-81238D1E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7D3E7-754A-2CE5-4F42-8E04B4E8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CA88D-78B3-50CA-E551-C1C924E2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7D41-0991-389F-6225-203A23D3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C64BEB-2E7A-B6C1-9A36-2082C2D02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B1047-7B94-A9A1-C211-42BFFF63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4580C-472B-FE79-6836-0DB4F18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3E679-6302-10FB-69D8-4F984671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8505A-6670-5CB8-6734-AC900196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4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65AD6-3F55-8F30-7265-26492381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013E5-F8F4-03A2-A0BD-58155920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C607B-9D74-99B4-A9E1-59EDC0981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C03F5-C80E-FF26-7F72-D88611BB7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8FD30-F1BB-5D72-C196-9006E462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514" name="Picture 2" descr="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0687.信心相结连</dc:title>
  <dc:creator>Yihao Zhuo</dc:creator>
  <cp:lastModifiedBy>Yihao Zhuo</cp:lastModifiedBy>
  <cp:revision>1</cp:revision>
  <dcterms:created xsi:type="dcterms:W3CDTF">2024-03-10T20:54:30Z</dcterms:created>
  <dcterms:modified xsi:type="dcterms:W3CDTF">2024-03-10T20:54:30Z</dcterms:modified>
  <dc:description>
687信心相结连
我们手牵手信心相结连因为在神绝没有难
成的事主说若有两个人同心合意地恳求天父
必定为他们成就我们来到主施恩座前同心
合意地恳求，靠耶稣圣名池已应许必定
垂听我们祷告我们手牵手信心相结连因为
在神绝没有难成的事施恩座前求信心，
坚定说：我相信我相信凡事社都能</dc:description>
  <dc:subject>
687xxxjl
wmsqsxxxjlywzsjmyn
cdszsrylgrtxhydkqtf
bdwtmcjwmldzsezqtx
hydkq，kyssmcyyxbd
ctwmdgwmsqsxxxjlyw
zsjmyncdssezqqxx，
jds：wxxwxxfssdn</dc:subject>
  <cp:version>1.1</cp:version>
  <dc:language>zh-CN</dc:language>
  <cp:keywords>投影</cp:keywords>
  <cp:category>投影</cp:category>
  <cp:contentStatus>索引完成</cp:contentStatus>
</cp:coreProperties>
</file>