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BFF47-2203-3CF9-3C32-41823855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D4438D-8ED1-B399-0C01-89FBDFC2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C6772-F16A-8BB8-00D0-7A154F0C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C24F5-53E7-19BC-33EF-5B03D44B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174F5-58A6-093F-8059-CF5AED1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2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60D6A-0441-A4FE-D953-CB928273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D2E7C-2CB6-AF19-DB00-1B54B1F7A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8C4F4-649D-2CDC-DB9B-37AFE166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9CEAC-1E07-9DF5-0B90-07E9632F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6490C-9E15-273D-2E72-EAFA85C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7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DEB0EC-B574-2DEC-A26B-1AF62151D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30894-25EE-650D-21CB-C564EAF52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EB75D-09AE-04D0-0104-60C52BB8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3335F-534E-F944-29F9-6018D8C8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4C6E0-AF2B-F6FE-6C93-16A80575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7A3B4-0F48-24CD-3FE0-A357D380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2CE97-791D-8EE5-BFAD-2FD3CD99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912DC-1865-1712-EEB5-1D91CD8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D8123-CA40-EEF8-527A-2AF344CF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DE127-8916-F401-1EE0-ACD1AD6E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3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CDE1-4297-55B5-1BFC-1505169A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D40D5-313E-7169-55A9-BCBC5718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10860-799C-A061-ACE2-E09013BF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008B0-995B-D89A-310C-24D9CB19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3369A-BE53-2A9A-D747-B050AEC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18216-0AC4-5BD7-55D6-57B0F8B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6EF72-CC7F-10B8-734C-9D6D284E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5510C-910E-10F4-24E6-9AB53F02C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F17BD-D778-34A4-2992-435F481E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03658-D2C0-1EED-EE0F-4ADC5698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F286D-123C-F297-3251-0C895508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2F6DF-06E5-FA8B-690D-4F24756C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22B06-6C0E-573E-609C-4355BEB08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1AC80-976B-0CC3-7F7F-8502F8D06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4C7950-3286-BAB5-8782-2E72759C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ECDB8D-9F5A-3BA3-95BA-C3AB0818E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1B0CA-95A8-6D3F-5BD7-66D064B5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985ADD-2643-B3F9-8F97-1CDE7673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501039-C0B2-CE4B-838E-2EB6D72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88F0-24B1-CB09-7890-CF0C9523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1C8CAD-74F4-8381-2FD4-49D5E63E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510221-A1F0-82F6-32BB-EE88E85C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7923E-A3F2-40BC-4761-5BC61F6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AC005-1B73-FE80-3154-65A0246E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E50F2B-D0BC-DE36-197E-78F80CF2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2DBBD-4658-657A-FE93-8DF342DA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1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0CE70-5D21-B794-7A81-6F88FA56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5B7F1-43C3-BC18-6367-034CF2D0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A0885-9803-7E38-3C23-E4AC8201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B34EB-C560-A6C9-27F3-3CF6A211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69B63-829F-9547-DA2C-6358239A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9812A-39B0-4163-D852-416DD8FF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61D0A-96C1-0A5D-CDFB-21899F2E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A31585-6B75-C354-2016-9F856491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D81E2-2232-8BCB-0C22-BD219498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B98E5-11A1-21FE-14E4-1CA1CD41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7A592-7FB6-A7D9-3492-2AD0EBD3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6F7DC-3367-0D5D-BFEE-ACC44B0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515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AD9E96-F47E-435B-166E-F00787FE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B6650-EF93-7EA4-073C-B31C5CC9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76CFD-8337-90B4-E969-E1D04E2C8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4B389-7AD2-8E39-F21F-C41C87941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DD0C8-579C-9EEB-0F07-2F6103AE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538" name="Picture 2" descr="6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0688.我们要祷告</dc:title>
  <dc:creator>Yihao Zhuo</dc:creator>
  <cp:lastModifiedBy>Yihao Zhuo</cp:lastModifiedBy>
  <cp:revision>1</cp:revision>
  <dcterms:created xsi:type="dcterms:W3CDTF">2024-03-10T20:54:34Z</dcterms:created>
  <dcterms:modified xsi:type="dcterms:W3CDTF">2024-03-10T20:54:34Z</dcterms:modified>
  <dc:description>
688我们要祷告8
主求栋给我颗祈祷的心，给我一颗祈祷的心心
叫住沿街艺讨的人，快回来吧
主求栋给我一双祈祷的手，给我一双祈祷的手，
在黑夜里，在黑夜里展动地狱的门
我们要祷告风雨也不动摇我们是祷告大军，
我们要祷告神就作大事万民都披上救恩</dc:description>
  <dc:subject>
688wmydg8
zqdgwkqddx，gwykqddxx
jzyjytdr，khlb
zqdgwysqdds，gwysqdds，
zhyl，zhylzddydm
wmydgfyybdywmsdgdj，
wmydgsjzdswmdpsje</dc:subject>
  <cp:version>1.1</cp:version>
  <dc:language>zh-CN</dc:language>
  <cp:keywords>投影</cp:keywords>
  <cp:category>投影</cp:category>
  <cp:contentStatus>索引完成</cp:contentStatus>
</cp:coreProperties>
</file>