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930A7-A5CA-F106-1266-F7A6C5B53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3FEEF9-B820-FD89-6B82-B5B8E3F6E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C2013-B104-E411-9103-82184FF1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9F4F-642F-409C-BBA6-ECE74249CD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7201A7-770A-C8F7-8251-2AE36997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D5349-4970-4521-7625-95A9AB7F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64D-F81F-4C01-A269-B1807638C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99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AD6A4-8894-1D90-C996-C496625D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335512-7751-2348-CDB9-99ED5C0CC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7B5E5C-44A4-D057-73EC-BFEB74E5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9F4F-642F-409C-BBA6-ECE74249CD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498B1D-77BC-E361-DFD6-25CC697A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D4C779-747D-5066-C76C-86C69FC7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64D-F81F-4C01-A269-B1807638C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A6263B-763A-59B9-75C7-D58AA5D4D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6644B2-A8D9-BF50-AC78-6C40EA6F6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36B33F-3CDC-B7E9-7822-D91863E3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9F4F-642F-409C-BBA6-ECE74249CD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B9F63-DF77-9C41-1721-7AA5F68D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8DCBC-1B2F-628C-ED4F-EAC52973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64D-F81F-4C01-A269-B1807638C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28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79423-90B3-4E72-7B16-DB16E52A2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9C635-9A45-1914-1F6F-08EDA41A4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05AE8-F6EE-BC40-5ECD-09EA9902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9F4F-642F-409C-BBA6-ECE74249CD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37B68C-93D1-A4BC-A4C7-E082F4AF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2529F7-6926-C1A8-FF0E-2A0B00C5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64D-F81F-4C01-A269-B1807638C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9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D1E4B-775E-0A2D-439A-841D5A9F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999F43-5548-A834-CD2C-D0B3977C2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A81AF-7DEA-E572-C2A7-28E05AF6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9F4F-642F-409C-BBA6-ECE74249CD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36D3D1-CEDA-7B05-38B7-3226120E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539C13-2423-147C-0866-DEBCAC97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64D-F81F-4C01-A269-B1807638C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1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53629-4F04-2567-9FC4-9A213861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B97E4-527E-BD4B-D3DA-641BB6580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0A6826-8A2D-EEFB-80BC-65AF987E8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31993D-D93B-A9C9-8D95-717EAE0D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9F4F-642F-409C-BBA6-ECE74249CD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0E3586-3020-DCCF-0F2D-86ABA7E4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815A96-BE68-5977-387B-AE68CC9BC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64D-F81F-4C01-A269-B1807638C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13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04967-0F0E-D6C5-8DA9-D0E22B7F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F3E6EE-7D3B-56DE-BD74-AA068CB8E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0F1DD3-02B3-C2B7-F4DE-EB640A83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940D53-A847-4041-BB8A-87E092FB9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F86FC3-0C3F-D8A0-5F3D-93EA5F25D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E9DC30-23F4-327A-A101-16DAA72A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9F4F-642F-409C-BBA6-ECE74249CD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15CF6A-4B34-DB9F-D970-81B1367E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16ECDA-60D4-5CF7-3651-973CEFA0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64D-F81F-4C01-A269-B1807638C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47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07D6B-E431-0C6E-462C-F28A567A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6AFD43-F318-0F85-AAA4-027DC525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9F4F-642F-409C-BBA6-ECE74249CD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B3077F-F49E-404E-125A-FA2D5D4A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AD4257-249D-ED83-F694-AA0AD6B2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64D-F81F-4C01-A269-B1807638C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65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7C6971-A10F-1016-AD50-95CD5B5A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9F4F-642F-409C-BBA6-ECE74249CD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D2598B-803C-D52E-C273-6E38F332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380043-C318-2F79-C5B1-B45E2B46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64D-F81F-4C01-A269-B1807638C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27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B16BD-982E-633D-97DB-DDAD6F6AD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59022-715F-DD6A-BADF-910CD9954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0E0D68-F863-2275-BAD5-A7E12A2FD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13FD7B-A0C5-8549-C1C0-B22BB11D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9F4F-642F-409C-BBA6-ECE74249CD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EEF5A6-373F-E088-668E-F66D0C7C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E5E3CA-9BA5-A18B-35F5-8789C7D7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64D-F81F-4C01-A269-B1807638C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81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DCD1F-8D17-8A70-CEC5-A19E9644A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47DD13-D758-4A5C-D206-4D255BE6F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C1487C-3C42-CA69-C5AD-2B6B8AB28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2AD2DD-FD07-24FB-3618-30A9F8A9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9F4F-642F-409C-BBA6-ECE74249CD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1D3B4F-40E3-A6AB-A131-5B7F4FDD7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8D5627-40AF-6AEB-9AB0-52A8CD29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64D-F81F-4C01-A269-B1807638C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4514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530994-28BC-62CB-E648-C6B24ECCA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5010D6-19A8-AB80-0FA9-B5C196371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4E747-F5BC-FE44-0E60-2683F7B21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99F4F-642F-409C-BBA6-ECE74249CD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464462-F9B6-D9CD-1FD9-BBE1D5BD9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D41EE-8CE1-0817-8351-525C01822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1264D-F81F-4C01-A269-B1807638C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27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62" name="Picture 2" descr="6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0689.求主赐下焚烧</dc:title>
  <dc:creator>Yihao Zhuo</dc:creator>
  <cp:lastModifiedBy>Yihao Zhuo</cp:lastModifiedBy>
  <cp:revision>1</cp:revision>
  <dcterms:created xsi:type="dcterms:W3CDTF">2024-03-10T20:54:38Z</dcterms:created>
  <dcterms:modified xsi:type="dcterms:W3CDTF">2024-03-10T20:54:38Z</dcterms:modified>
  <dc:description>
689求主赐下焚烧灵
1我今恳切向祢祈要祢赐下焚烧灵，
2我今坛上来献祭摆上全人灵魂体
3我今真情地牺牲，我所宝贝的一生
1焚烧一切所欢喜不留一点为自己
2求将情欲都解脱并来充满每角落
3完全为着宝贝主因池流血来救赎
求栋赐下焚烧灵成我毕生大事情，
满足我心的要求，用火焚烧到无有
等候等候我们等候焚烧灵</dc:description>
  <dc:subject>
689qzcxfsl
1wjkqxmqymcxfsl，
2wjtslxjbsqrlht
3wjzqdxs，wsbbdys
1fsyqshxblydwzj
2qjqydjtblcmmjl
3wqwzbbzyclxljs
qdcxfslcwbsdsq，
mzwxdyq，yhfsdwy
dhdhwmdhfsl</dc:subject>
  <cp:version>1.1</cp:version>
  <dc:language>zh-CN</dc:language>
  <cp:keywords>投影</cp:keywords>
  <cp:category>投影</cp:category>
  <cp:contentStatus>索引完成</cp:contentStatus>
</cp:coreProperties>
</file>