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3926B-B94F-7C03-D354-342DD95B4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3C034-AF6C-2EF0-DCFF-1ADC0D781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04C92-6CD2-F1AC-7F52-3AE64C75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F1D1F-D679-5D25-61D4-FEB730ED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D7DB5-43A3-0F3E-0CD2-A82F6416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4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F4DF-5A0E-1BAE-6AB4-E56CDBBF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163888-C2D4-E8C7-60B2-CBCD465E0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55859-4BDB-7639-2FA6-1A6AAD37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716CC-A732-AADB-7DFD-F16C0F1C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88912-C5C2-08AC-8C0F-BA7CE9E1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3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1F2963-1BCE-4BD5-B0AE-7A489837D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77F664-CBFA-EA1E-ECD1-56B61759D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AAFF4-C46D-B736-989B-FEEB6D2D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D622E-291E-CC30-8321-DCCECBE3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50742-8ED2-4079-468B-8E9AC3D8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5045D-AA44-1AE2-921B-56FEF6D1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328D2-D74D-FC63-AB2F-D0988F974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4ED65-50AA-AFF3-BEF9-FF5D65E0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C8CF4-AABB-8E46-9D9E-283C4FEE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CFE15-47F9-82AA-AED0-D48FDBEC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7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4AE72-F2BD-897F-A89C-5B330A12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2D6DB-32B4-91C3-E847-0AE2FFE9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5DDE5-0363-33C4-4096-FA8F9E9F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6B394-5460-ECC0-A9AA-427C3C96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FE885-F11D-DFA2-9A90-2EBFA2D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9F11F-9B40-B8AA-D766-B78DA6CD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F1196-2E13-F0E4-1E16-86C277F48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0F815-9251-4150-FE33-1BC542F52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01236-84A6-3BFF-9659-1D45B43A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431DD9-A40C-8D12-A6E1-172699BC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2108D-518E-D04B-CD32-8C1299C6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3CA74-605F-556E-34B5-9A21B78B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95235-7773-CF44-8DC8-DC3670C0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0AB92-83A0-CB92-E3DE-8D0AB6B1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66EE1A-70C8-E8F0-0CE1-C4A49AE9A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E768D1-275E-181C-5AE5-3DAE751B5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A17FD8-DA23-F519-EA17-DC1B322C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A0C7B5-D14F-6BBC-3738-5A1BBA50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E06B0B-016E-6D16-AF79-03917436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F4BD5-F88A-DC56-D5C7-C9B958F0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001A82-F32A-FF7E-C5B5-3DE8459B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2065F-405C-11CB-A0B4-C296DC50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2FB3AB-FDB3-C2BE-8064-757C5C02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FC04C5-C3E8-2B5D-8B83-43C86084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E3D2A-CC0B-BE4E-C0D5-C9A0F38F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D12588-3B5E-01D4-0987-B4C5E2DB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5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34928-4894-BBFF-9DEF-3CA21271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25020-3F6E-0D08-3CAD-4DB45126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4F41B3-68C0-A72C-D763-562E7E9D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E1FEF-1DC3-5880-BEC6-7055951D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E075A-6F45-60AC-4C11-B16C93D6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41C12D-B99D-C7A5-2F7B-CE83514C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1521A-C444-AB97-BB33-F22524AD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2D3DF6-D497-E469-98C7-F716C286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A4C01-4EB9-639E-E2D4-7246F86CB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E34777-D36E-5374-279A-08CEF764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1F3D8-8BD3-462A-2DFB-26387446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FED39-A371-C61F-7F69-3A969320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522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0A6CCE-72C5-E3B8-3BE7-054D5B04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2C57C-CC70-9AFF-83A5-A63F6030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22376-4BA8-F812-51DB-3B1268C01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C555-8252-4E5D-99F7-E3E859EB90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DA41E-F8DB-BACD-E327-3880A153F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378C4-D6EA-53DF-A66F-BF7231F7C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09B8E-3A8E-4D11-9B8C-E58B1645A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5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586" name="Picture 2" descr="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0690.稍微不儆醒</dc:title>
  <dc:creator>Yihao Zhuo</dc:creator>
  <cp:lastModifiedBy>Yihao Zhuo</cp:lastModifiedBy>
  <cp:revision>1</cp:revision>
  <dcterms:created xsi:type="dcterms:W3CDTF">2024-03-10T20:54:42Z</dcterms:created>
  <dcterms:modified xsi:type="dcterms:W3CDTF">2024-03-10T20:54:43Z</dcterms:modified>
  <dc:description>
690稍微不做醒
稍微不做醒魔鬼就进攻，时刻要整惕一万别放松，
祷告要坚定手洁心要清行在光明中百战百胜
弟兄千万别放松要常常祷告信心坚定
主发命令时时做醒行在光明中百战百胜</dc:description>
  <dc:subject>
690swbzx
swbzxmgjjg，skyztywbfs，
dgyjdsjxyqxzgmzbzbs
dxqwbfsyccdgxxjd
zfmlsszxxzgmzbzbs</dc:subject>
  <cp:version>1.1</cp:version>
  <dc:language>zh-CN</dc:language>
  <cp:keywords>投影</cp:keywords>
  <cp:category>投影</cp:category>
  <cp:contentStatus>索引完成</cp:contentStatus>
</cp:coreProperties>
</file>