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8EF64-1D55-ED18-4BB1-F158C039C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47078F-F6DC-7CA6-1AFA-C7A84099A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64E3E5-40DB-F6C1-F8E0-8F79BF55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5AA-DFAE-4600-BAD2-AA78411B2A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4AEE52-9F05-6AC2-73E8-96A21958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88F432-FFD8-7B1B-76CC-FB86FD63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3247-273D-47A4-AA89-E4365486F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03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45EBD-C795-F507-E39D-3ACD6D22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499445-0FED-6DA6-A307-72EEDAA1E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5E67BB-4593-6C6B-4508-247606339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5AA-DFAE-4600-BAD2-AA78411B2A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434C0D-718D-F16E-62EE-58D165FE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73564-802F-45DC-AE0C-A537BFEB8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3247-273D-47A4-AA89-E4365486F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04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A793E4-17F9-6D78-136F-65AA23AEA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3E845F-14EF-BF8D-7731-4D70A399C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29BC90-E5B9-05C9-64DD-33DB4A2A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5AA-DFAE-4600-BAD2-AA78411B2A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95C8C8-728D-6990-2764-C36B85BB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5BAB32-49F5-8419-1C49-2AC027F7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3247-273D-47A4-AA89-E4365486F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95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089B6-6DAD-1BBF-695C-89DD53921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D60C16-205F-AE27-323F-4FDD9EEB3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3EC2C1-0E03-A791-7348-111CC762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5AA-DFAE-4600-BAD2-AA78411B2A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27F4D1-7A38-37B3-300C-7A6FE7CA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7E8E24-D331-56E7-7723-5C897C27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3247-273D-47A4-AA89-E4365486F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18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C1CA0-9E39-DCCB-DCAB-CB4B51B5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D99269-6D7E-D519-0894-DF60D7691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F22DF-CE82-F1DA-3A22-EB87CB23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5AA-DFAE-4600-BAD2-AA78411B2A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70A7EA-0B1E-D5E0-FC54-A221D183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F13898-83FF-6162-7EBE-500D52A7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3247-273D-47A4-AA89-E4365486F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33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360DA-E8BC-5C2E-86CF-131C7C4C9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6738E-E505-5394-7904-FAFF26D6A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A5401A-2BFF-0052-1C6B-61252BD8D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AD7E6A-A9BB-A425-F7DE-987CE37E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5AA-DFAE-4600-BAD2-AA78411B2A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2D5FE7-4B01-C76D-F8F8-B3A8F2BC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A3084E-EB30-C230-4D61-58519FC7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3247-273D-47A4-AA89-E4365486F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97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AAED6-C4CB-8565-C555-0CA2863B5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DEE1AD-9C2F-FEB8-9E42-FA7DEACB7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FFFC2C-22C3-51C1-DB55-F000FA5B9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7E68B4-BD7B-41FF-2831-50728DC57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840CFE-6E18-E2C0-C33C-962A895E3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82C20D-3CA6-2BC6-F22D-D7D073E9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5AA-DFAE-4600-BAD2-AA78411B2A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F4FDF3-48AF-9343-72F1-20A55BA52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3C8C36-4939-0708-7BFE-6E02221F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3247-273D-47A4-AA89-E4365486F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90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A39C9-421A-6A2F-2BE1-A1828FDFD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234320-0629-F355-50A2-BEB6F8AA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5AA-DFAE-4600-BAD2-AA78411B2A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3EAAE6-87BA-8F9A-AD45-F81A7813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57C3E4-23FA-B0FE-9C30-9989A972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3247-273D-47A4-AA89-E4365486F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52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FCE11F-CB34-C88C-8E86-6723A8F8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5AA-DFAE-4600-BAD2-AA78411B2A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990327-268F-A591-65D0-470A7A2A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6AEFC9-5252-C9D4-F7A1-0A5A96F5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3247-273D-47A4-AA89-E4365486F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2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5F2F8-7840-F6AA-407D-373E83A6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BA353-C1B9-D546-7E2B-D29C1A0BF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3A1C0F-468B-1E80-D253-3941CF76F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043CFA-25C2-3A62-F961-0AC44474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5AA-DFAE-4600-BAD2-AA78411B2A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15B441-C96E-8528-1C66-81E23468B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972325-ED50-C253-E5A2-84A108CD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3247-273D-47A4-AA89-E4365486F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4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38BB8-6065-7D6A-E132-F0D25B675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A2D664-EEEF-766B-4199-11D41A2C1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1C0C16-B4FA-4E30-033B-C97EB0CB0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50AB44-BDED-CB72-FB79-E4C9726C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5AA-DFAE-4600-BAD2-AA78411B2A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EC7816-F53A-FD63-9115-D8F6E4435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4898DB-7F7B-9487-AE75-4423926C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3247-273D-47A4-AA89-E4365486F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0319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E61737-2101-A59E-A7EA-E61552AFE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249A6D-E412-0CF8-083B-0D614E82F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C1415F-BE27-804C-14E1-1F2AED71A9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AC5AA-DFAE-4600-BAD2-AA78411B2A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11507-2797-B4E9-EC48-6829BFABE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D86391-0F23-6E81-CA5D-1329E3067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03247-273D-47A4-AA89-E4365486F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01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610" name="Picture 2" descr="6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0691.恳救主祝福</dc:title>
  <dc:creator>Yihao Zhuo</dc:creator>
  <cp:lastModifiedBy>Yihao Zhuo</cp:lastModifiedBy>
  <cp:revision>1</cp:revision>
  <dcterms:created xsi:type="dcterms:W3CDTF">2024-03-10T20:54:47Z</dcterms:created>
  <dcterms:modified xsi:type="dcterms:W3CDTF">2024-03-10T20:54:47Z</dcterms:modified>
  <dc:description>
691恳救主祝福
主啊祢若不为我们祝福，我们就决不让祢走
主啊祢若不为我们祝福，我们就决不让祢走
1因为我们的家人，我们的家人还未得救
2因为我们的生命，我们的生命还未成长
3因为我们的教会，我们的教会还未复兴
4因为我们的民族，我们的民族还未蒙恩
主啊祢若不为我们祝福，我们就决不让祢走</dc:description>
  <dc:subject>
691kjzzf
zamrbwwmzf，wmjjbrmz
zamrbwwmzf，wmjjbrmz
1ywwmdjr，wmdjrhwdj
2ywwmdsm，wmdsmhwcz
3ywwmdjh，wmdjhhwfx
4ywwmdmz，wmdmzhwme
zamrbwwmzf，wmjjbrmz</dc:subject>
  <cp:version>1.1</cp:version>
  <dc:language>zh-CN</dc:language>
  <cp:keywords>投影</cp:keywords>
  <cp:category>投影</cp:category>
  <cp:contentStatus>索引完成</cp:contentStatus>
</cp:coreProperties>
</file>