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25F1-DFEE-87B6-234C-B9059496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B7C62-814F-E5AE-DFC7-667ACF87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45A4E-A876-95DF-0AC6-FFB3760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F57DB-62F1-D4F0-D558-45985D2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9176E-FC3C-C5AF-7DFA-B5B7AED6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2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87F1-77A9-3D2F-AB04-133585D7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25D52-5C0B-3684-DDFE-9CD6C6EC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33501-D9DF-F236-E5C2-8ACDB413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48E3E-B10F-0457-AE3F-6F096EA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73458-010F-0195-2F43-834182AD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E9AAA-4BB2-7DF3-6335-10ED8BF09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C3A3-D3DD-0A53-8D8A-981F462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4041C-8962-C715-41D8-7DF5DD69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E5187-37CD-DBEF-2B02-8019D94D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21C77-0552-D200-EE6D-07AED77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4420-1444-F28B-2101-41E3E27E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DED51-7E2B-7F87-CDE1-C59333B2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0E76-C421-07B4-02BF-277DD131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C817-30FA-CBB6-E27B-10AFB70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BC9A4-821C-09E4-908C-7EB627E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356E-B4B3-0794-8AA3-4917816B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EF40C-E97C-57FC-6285-43E0B376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7AA29-C987-1BA7-D7FA-F6B93C76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C0BD-86A4-5B10-CE8E-5AA95A3D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E8B2-5C2C-B9ED-BF93-0396335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4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021C-244F-D309-F2B4-0C8E404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96075-096B-E707-9E7E-3B7AC2FD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49681-6D8E-4A99-C66C-68E9D73F5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1744C-0E58-DB71-75A6-6B2F8696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36CB2-6511-38DF-1E2A-CF67D3BD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B7373-4272-2090-C193-82F7F494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8A3A-8EE4-CA2E-8CC7-A50D0469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95C3-C5FC-FADE-E7AA-187FC6DB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FB4D4-9200-0125-549E-C10FAB45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D45591-F99F-F9A7-EA12-A0CA543FC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B0952C-2299-D045-7F6D-687B97CF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1995F-66F0-14B7-D5E8-1C793F2D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C0D462-03C5-C4E7-CF21-892368EF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68DC4-40B7-2557-2759-9326762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9E35-38B9-F42C-548E-1EF2AAC4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2D10C-FA4A-6681-03AC-F6E0E4BB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73824-24AA-BB4D-2AE1-1438DF6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52B81-BE33-3586-96BB-2A89499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016E3-2DEF-44F7-4012-485E63BF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90FF5C-B5AA-601F-9BE5-40D3A579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B4606-EC55-A8C1-696A-F03688D0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8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212B-CE07-7BD2-31DC-E18887A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69908-E670-FD20-1442-AD13F87A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73DDF-2766-F51D-5439-E46F86A5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77D61-F461-DB84-1CA1-D388FB94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97CB2-807B-1D1B-020F-2F79F20D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E1FD8-FD90-1018-5E16-9C3CEAA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F484-2CA9-AD19-0CC1-43FC865B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F54FF-03B2-ED42-7352-53355C38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AE681-E4AF-4BA5-FC9D-0255457E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81F56-1FD9-9342-777D-1AA030E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90E92-969B-4BD9-4B72-21C8559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BAC99-2D42-3295-90A7-F40AB49B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97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C3D42-ED7C-6154-C393-D9DE1D4F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E783E-BB6B-CFA6-5FE0-4968F345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364CC-9885-183B-FDB7-3F16406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85D8-D48B-8B40-8547-BBE2CC6F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5FFC9-5628-9327-E214-C1B21B82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34" name="Picture 2" descr="6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0692.为亲人的信仰</dc:title>
  <dc:creator>Yihao Zhuo</dc:creator>
  <cp:lastModifiedBy>Yihao Zhuo</cp:lastModifiedBy>
  <cp:revision>1</cp:revision>
  <dcterms:created xsi:type="dcterms:W3CDTF">2024-03-10T20:54:51Z</dcterms:created>
  <dcterms:modified xsi:type="dcterms:W3CDTF">2024-03-10T20:54:51Z</dcterms:modified>
  <dc:description>
692为亲人的信仰祈祷
为我与我的父家献上赎罪祭祈求神赦免
宽恕我们的不义，传福音给我骨肉之亲，
这个使命最紧急也最艰巨远方的亲人娜，
我们真想念你神的家需要你，这个时代更需要你，
我们的心中泪水汪汪背起十架踏踏实实
把主爱播撒在全地</dc:description>
  <dc:subject>
692wqrdxyqd
wwywdfjxsszjqqssm
kswmdby，cfygwgrzq，
zgsmzjjyzjjyfdqrn，
wmzxnnsdjxyn，zgsdgxyn，
wmdxzlswwbqsjttss
bzabszqd</dc:subject>
  <cp:version>1.1</cp:version>
  <dc:language>zh-CN</dc:language>
  <cp:keywords>投影</cp:keywords>
  <cp:category>投影</cp:category>
  <cp:contentStatus>索引完成</cp:contentStatus>
</cp:coreProperties>
</file>