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0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70776-6A69-391C-98C0-14B279CDD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5AA2AD-E381-21E9-6E4E-A62EFD1FF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9FD59-BF04-E0A3-17FD-A82E0580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B267-F230-42D8-B993-D6FDEB6CF0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EC326E-FDD6-FAE3-5A60-BA0A3A42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004EEA-694A-FECA-6FAB-AEE4BA64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7464-FE5E-48D9-A215-BC945844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8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3D545-4FE3-E788-8923-EA934BC0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3F153B-8EB3-8B76-AC4D-089859F92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0AE197-512E-4066-A303-9D5CB098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B267-F230-42D8-B993-D6FDEB6CF0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0AF60-53DA-5FA5-738D-4FD11ABA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E9E9E-68FD-4424-4635-81D6FAE6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7464-FE5E-48D9-A215-BC945844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4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06F778-1659-0965-6F95-2ACA5085B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9B668C-056A-AA5B-93DC-52B07C4AA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647819-609A-0BE4-1DCF-0CEECD51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B267-F230-42D8-B993-D6FDEB6CF0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9A0BE-8844-79F1-30D4-32E220E8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65087D-FF3A-989D-6C6E-6879B8F7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7464-FE5E-48D9-A215-BC945844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8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6CF69-2021-786E-43F7-47282836C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D5D19-C068-8E7B-617F-1BCCB277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4C1CF8-0B89-03E5-1E7D-3FE039CC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B267-F230-42D8-B993-D6FDEB6CF0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C8C8E8-3022-5F54-AE01-565947FE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66B5F-6CE1-6FEF-A3BE-3C4B0554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7464-FE5E-48D9-A215-BC945844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72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23F06-06A2-EE3A-A761-AC879FAB1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CBD641-3679-6BBB-F8D2-B14127D3A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6CB67D-69EA-0BEF-A414-ED6B1338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B267-F230-42D8-B993-D6FDEB6CF0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5CF71-8E95-1CA9-6EDF-EE534D1C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29B8BE-15FB-CAA4-C486-D4E3D826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7464-FE5E-48D9-A215-BC945844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45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152AF-7A7D-2B9E-31F9-3B0596B4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1D5FD-899F-6A29-2BA8-ED8F63DF4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0008E8-0B0A-CF3A-538E-79A12A11F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EF4394-F539-B303-310C-1892CD92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B267-F230-42D8-B993-D6FDEB6CF0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FA232C-84F1-B332-187A-638E97EF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CE0A77-BA13-62C7-E753-8588D088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7464-FE5E-48D9-A215-BC945844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7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DF885-3D71-4356-A781-879C11CC2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C9345A-D891-381B-2D89-EC1839420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5CA887-2347-DADE-67EE-0324917E0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F18FD9-198F-BFE9-B5FB-CB2A09F97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4B0C71-81BB-30FA-566B-2F1A4D899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9F2953-710F-F314-6A12-8B0E94A1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B267-F230-42D8-B993-D6FDEB6CF0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842EDC-9C48-BE4C-F05D-3FA72CA6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3556C3-863B-4566-71C7-C2E64541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7464-FE5E-48D9-A215-BC945844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64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E4EA4-8CCC-7ECF-5508-3816C90F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92497C-B117-2AEB-06A7-9A6C0A76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B267-F230-42D8-B993-D6FDEB6CF0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A1B314-BC63-280C-A950-7497DD89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1FAEDB-6FE5-0518-D883-20657DA6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7464-FE5E-48D9-A215-BC945844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63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6A0F3D-E934-E2C6-5781-E85B418E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B267-F230-42D8-B993-D6FDEB6CF0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09A780-18D5-7B00-3F62-A8BD6D8F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ABFF32-131F-A8F8-F584-3FC61655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7464-FE5E-48D9-A215-BC945844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24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57AA8-08BA-E5FF-8C04-C1895A8E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762171-9EF1-F8EF-D0BF-3B4E58272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4D922D-5E66-5600-7190-B4E91E45A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A58828-FBC2-194B-559A-DD67237FF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B267-F230-42D8-B993-D6FDEB6CF0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FC5327-69DE-B87B-4D9D-1EF65DCD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DC060B-BD5A-C84F-326B-6E2AC817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7464-FE5E-48D9-A215-BC945844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33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3E883-B449-51AC-2346-A37C22B86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E74EF4-BE95-472A-2799-425AA0BE1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234D1A-7C71-44D9-F892-06072854B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2E2C01-608A-62AB-1FF5-B7FE93CD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B267-F230-42D8-B993-D6FDEB6CF0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2D5D56-15ED-1F6C-2A31-BB528919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E8BA95-FC25-08E5-D223-84712A6D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7464-FE5E-48D9-A215-BC945844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2069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335FC8-10EA-35FB-46E9-2F9D133E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CBFA26-C142-5D0C-B8E0-227F46093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024D9-F0E2-7D6C-AF42-1C9A335DE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BB267-F230-42D8-B993-D6FDEB6CF0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F1E96E-BB04-910E-1B41-15191F71C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E14AB4-0EEB-0628-6029-473A2B663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77464-FE5E-48D9-A215-BC945844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2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0658" name="Picture 2" descr="6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1683" name="Picture 3" descr="69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0693.献上你虔诚的</dc:title>
  <dc:creator>Yihao Zhuo</dc:creator>
  <cp:lastModifiedBy>Yihao Zhuo</cp:lastModifiedBy>
  <cp:revision>1</cp:revision>
  <dcterms:created xsi:type="dcterms:W3CDTF">2024-03-10T20:54:55Z</dcterms:created>
  <dcterms:modified xsi:type="dcterms:W3CDTF">2024-03-10T20:54:55Z</dcterms:modified>
  <dc:description>
693献上你度诚的祈祷
献上你度诚的祈祷，求主复兴教会，献上你度诚的祈祷，
求主使教会合献上你度诚的祈祷，让万民流归主圣山
献上你虔诚的祈祷，黑暗权势尽都逃跑
你的本份我的本份是献上虔诚的析祷你的本份我的本份
是作主家的工你的本份我的本份是传扬耶稣
693献上你虔诚的祈祷
你的本份，我的本份是爱人拯救灵魂
从今我们不再沉睡我们要完全苏醒
从今我们不再浮沉我们要崛起来吧让我们同心献上
度诚的社祷，人世间充满耶稣基督和平的福音</dc:description>
  <dc:subject>
693xsndcdqd
xsndcdqd，qzfxjh，xsndcdqd，
qzsjhhxsndcdqd，rwmlgzss
xsnqcdqd，haqsjdtp
ndbfwdbfsxsqcdxdndbfwdbf
szzjdgndbfwdbfscyys
693xsnqcdqd
ndbf，wdbfsarzjlh
cjwmbzcswmywqsx
cjwmbzfcwmyjqlbrwmtxxs
dcdsd，rsjcmysjdhpdfy</dc:subject>
  <cp:version>1.1</cp:version>
  <dc:language>zh-CN</dc:language>
  <cp:keywords>投影</cp:keywords>
  <cp:category>投影</cp:category>
  <cp:contentStatus>索引完成</cp:contentStatus>
</cp:coreProperties>
</file>