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6AFF-AC94-FB83-B37B-86FF3454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54747-A868-7BD9-B4EF-CE5F1EFB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BE29F-64BF-114D-CAB0-EBE22036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E0A6-D22F-5BEE-10BE-847F50F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B4614-634B-EAE5-160E-F1F80434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04652-59BF-E11A-1AA5-D472B370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8DFFB-47E0-FFEA-42C7-8AD1069C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3FC7D-6411-F436-F271-53F75677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1D74C-2D0E-9BF6-6BC6-12D8E493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0F4B2-22F7-D54B-9239-9CCE87D2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8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7410B-6D93-6060-4C69-BEA31849E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5B9BF-8892-D82B-1DBB-CF42C140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BF037-558B-5DB4-556A-DBC60F5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0CA15-A9D8-4EFF-C422-ECF50525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037BA-2445-12E8-0C3D-9F80D79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7554-E066-3DDA-BA3F-08BBA522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EF434-29A3-0DEC-6C9D-7AC9715B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64DBE-9EE0-9CF8-0700-F67F05AA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99605-9A26-BA4F-5B81-910FC8AB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9EAFB-3E06-2055-F4C3-F5A61D1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EE1E-AE69-0895-9B33-0E6E71D6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FD2E6-98BF-D4CD-DDE0-37F65CDB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29A04-BA78-6AF9-EDBB-3CBBD49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ACBF-A2CE-7EC1-36C7-398BA808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CFA52-EDBB-D256-4EEC-DCAC7FA3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8397B-8377-698B-B695-4813140E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E5F3-E604-E54C-94FD-24ADAFDAF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9ECE7-CA09-17F7-A85A-5269D570C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B94BC-AF91-A424-77B0-15A70776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05041-9077-EA09-4131-2686B17D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B1107-A1B0-9FD7-9044-000A2FF9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A029-E152-466F-12B8-3EADD3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1DACC-5E19-FEE4-2670-940EFA76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E62DD-3070-7AFA-1401-FE7D288F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69CDD-C160-505E-5AAB-9BBD4826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25E1F-4D03-003D-BF3E-6D0781C22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A6637-2C5D-5177-85E2-F955059F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1F97F5-D9F6-AE89-6BC3-CED40886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0C08F-B8AF-5409-F31D-E1C90C1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5C494-0892-ACFE-188F-B6EF1470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712CC0-C3FE-3D12-A448-67F63F4A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0A8E0-0BED-BA62-EEFD-2ED1B078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C06FA-254C-49C1-7C4F-356F50FB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601CE-3CFC-1A6E-0664-D1169971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F37B7-1CDD-CEAB-B5E6-4B2075C8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2258C1-BCBB-04C2-D3DE-3ABFFBE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998-D6E2-C05A-2074-3AA07547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8B6CD-AA5B-B7F2-5E2A-C68B6571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1E4C7-7D48-0E81-4291-95453445B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E651E-AA56-C1C2-E718-86F5E0D6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69894-FABC-DF08-D758-CDF7C618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94778-836C-A5E9-4790-DE1AF9CB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7A92-ED29-2C48-CD97-A47FBBE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F6D6F-7117-F6EE-08AF-4CABF44E0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F133A-BC3C-08E5-EF79-ADAF18485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7954F-863B-9393-609D-A5E10D2B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1E11-D5C6-ED08-8840-B07F0064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C78B5-9AA4-D264-76CA-96A8716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629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9DA18-2456-E5A9-ADC4-0CC3C917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86B70-9EC4-EC0A-7110-6C38C79B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7933C-797E-95D5-EE90-E49FC3D8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D125-E23C-4B26-B491-64B1D8BAB0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17C30-84FA-9D03-0FF3-1C4419000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CEBD8-78A0-A4FE-4C9B-C097F92F1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CED6-9CD8-4B81-946F-19936539A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682" name="Picture 2" descr="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0694.多方祷告</dc:title>
  <dc:creator>Yihao Zhuo</dc:creator>
  <cp:lastModifiedBy>Yihao Zhuo</cp:lastModifiedBy>
  <cp:revision>1</cp:revision>
  <dcterms:created xsi:type="dcterms:W3CDTF">2024-03-10T20:55:00Z</dcterms:created>
  <dcterms:modified xsi:type="dcterms:W3CDTF">2024-03-10T20:55:00Z</dcterms:modified>
  <dc:description>
694多方祷告
1少有祷告门徒无力少有祷告撒但乘机，
2耶稣祷告作人中保圣灵祷告引人信靠，
3清心祷告能去私欲诚心祷告能得满足，
4古时祷告都蒙允准义人祷告大有功效，
5为已祷告圣灵同住为家祷告众亲和睦，
6总要谢恩归荣上帝古人谢恩战胜仇敌，
1少有祷告善果难结少有祷告教会多缺
2祷告须合天父旨意，祷告须奉耶稣尊名
3切心祷告能胜罪恶恒心祷告能败鬼魔
4难中祷告必见奇效男女祷告皆得恩光
5为人祷告教会前进为国祷告真福降临
6凡事谢恩离罪可远时时谢恩得福必全</dc:description>
  <dc:subject>
694dfdg
1sydgmtwlsydgsdcj，
2ysdgzrzbsldgyrxk，
3qxdgnqsycxdgndmz，
4gsdgdmyzyrdgdygx，
5wydgsltzwjdgzqhm，
6zyxegrsdgrxezscd，
1sydgsgnjsydgjhdq
2dgxhtfzy，dgxfyszm
3qxdgnszehxdgnbgm
4nzdgbjqxnndgjdeg
5wrdgjhqjwgdgzfjl
6fsxelzkyssxedfbq</dc:subject>
  <cp:version>1.1</cp:version>
  <dc:language>zh-CN</dc:language>
  <cp:keywords>投影</cp:keywords>
  <cp:category>投影</cp:category>
  <cp:contentStatus>索引完成</cp:contentStatus>
</cp:coreProperties>
</file>