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536F6-E07A-8215-B6D2-EC0CFE1B6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32C99B-E45B-2475-BAF7-72B183E4B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BD3D9-8228-8AE2-C08F-20121E23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C1303-FE78-3800-54C5-F272976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792E8-39A7-AA23-D483-CEEB492B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0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5B50C-8771-B271-1091-535C438C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D5C28E-7EE6-7796-2713-20CD07090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F7A00-8424-6DF4-5CDC-DEB28079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C2C30-392E-6E57-4DA0-C5154210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C6D4B-BB35-6BBC-A0A1-F512E74A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8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46A9BB-ED0D-5B0D-1DA0-E1F8603FF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F9340-3615-3759-9AD7-503B74B5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694AD-AD26-8E94-6CA5-71C18F26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33DC-5193-847D-22DD-29EAF8C6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13023-D981-1119-5FED-A8A248A4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0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56445-F6EB-87F7-903D-C7F254D2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BEF8D-F3AF-4CAD-CD89-1F255487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6F477-54DE-29FD-6501-8775AF47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9EB13-464F-7F27-29F9-84F90E34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61F7D-77BF-497B-EBD3-80BA0A73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77FC2-A0A8-20D9-A04B-E5F2D3ED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BED0B-FB85-E526-A084-1B827B6F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0E6C6-9C55-FD96-7BD5-88C9442B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5FFEF-9AC3-92D8-1052-05F7FDF7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413BA-7395-A8C9-6645-00E98E2E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5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290E5-279D-B303-48FD-10AD01D0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A89B2-B86C-F9A4-C3F5-E1B695E4D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0E188-E9AD-E0F3-1D5E-32CBB586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C9F22-5592-5ED4-3218-4952034A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77479-6996-0105-04CC-2D44BB18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4F4B4-D999-FC06-A337-DD9165D9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5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3A4F6-5639-CDCC-A5EC-A6287985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DF3FD-188C-358A-F0FF-5C819E6A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768CF-529B-7808-2FCA-1E038CC76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2BDD3-BC70-85AF-D68B-9155C4697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CC5813-F704-0563-E198-593E71752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9C37BD-8E85-5161-4DFB-11CE43C7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7EC598-9A96-F143-9D7B-2532FD36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3E4857-01DE-AD66-9019-25AD3429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1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704DC-6531-B6CB-80A9-4DC73FCB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324B97-3837-32E0-2B33-72771B13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07FEE8-215F-27F0-3D1E-7627F64D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54B5-79A0-1B4B-2004-9EF8855E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4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5986BD-31E1-F184-6ED5-EAE76D23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A278A4-D43F-6570-DA80-8DFC60EF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B3086-E526-8D9D-6873-106A8FF0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3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C129F-90CA-182D-E517-5AD542B0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79C0C-00A5-A66A-F8E2-9CBE539E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B4F5D-3970-E216-F9B0-4709E0366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CF49F-7537-6E22-D9A9-8B31C329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731BF-8955-4F61-B614-A6C42973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AB37D-45C9-4F3D-07EA-9076EEE0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D2F33-2E7E-771A-571C-F11F0B38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3C0AE-AACD-4AD4-AFC6-E135096DF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7F1BE-8C69-C965-6951-364E456C5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49A10-E913-5ACD-C147-4B44606C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90468-D550-9C38-5CC8-8FA04EB0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494A5-1CB2-E52A-9ADB-B86A468D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291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B4151C-26C8-9455-DF66-86286F22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912B7-41DB-0A62-C458-2E3B7099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FAC41-3B79-E5C0-8923-78E823CA0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1A6D-B5D1-408F-8E87-F0EAB9FAC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523EA-F04B-5059-DCC4-805859CF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6B698-5097-464D-F7BC-7742996B5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A9A6-58C6-4EFE-94C8-CC710FAEB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706" name="Picture 2" descr="6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0695.求你垂听我呼</dc:title>
  <dc:creator>Yihao Zhuo</dc:creator>
  <cp:lastModifiedBy>Yihao Zhuo</cp:lastModifiedBy>
  <cp:revision>1</cp:revision>
  <dcterms:created xsi:type="dcterms:W3CDTF">2024-03-10T20:55:04Z</dcterms:created>
  <dcterms:modified xsi:type="dcterms:W3CDTF">2024-03-10T20:55:04Z</dcterms:modified>
  <dc:description>
695求祢垂听我呼求
我的王我的神啊求祢垂听我呼求的声音，
因为我向祢祈祷我向栋析祷，
耶和华早晨栋必听我的声音，
早晨我心向祢陈明，我的心意光要做醒
因为祢不是喜悦恶事的神，恶人不能与祢同居，
因为祢不是喜悦恶事的神，恶人不能与祢同居</dc:description>
  <dc:subject>
695qmctwhq
wdwwdsaqmctwhqdsy，
ywwxmqdwxdxd，
yhhzcdbtwdsy，
zcwxxmcm，wdxygyzx
ywmbsxyesds，erbnymtj，
ywmbsxyesds，erbnymtj</dc:subject>
  <cp:version>1.1</cp:version>
  <dc:language>zh-CN</dc:language>
  <cp:keywords>投影</cp:keywords>
  <cp:category>投影</cp:category>
  <cp:contentStatus>索引完成</cp:contentStatus>
</cp:coreProperties>
</file>