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93CE9-49C5-5D2D-0ECB-53CCDD2A4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A6BB3-B18C-4F34-43B9-695B43E9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3370E-DB1E-25AA-91A8-530ED026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FDFE4-D924-7F35-1CEA-71060DB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E904-C322-7C55-7068-9469ECE8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7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714E2-C5FF-A08C-B96B-4E2433A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D1004-3B97-DF7E-282C-F3B0A8C4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892A3-0471-B339-C5CA-29A0ED1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443DB-9F00-75C8-5909-ACFB93F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356F-05AC-C73B-3BA2-66E442E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5C8DE6-15F7-3965-96C5-7BEB49CF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40FC4-3D9D-1B36-E1E2-672F924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CAC2C-4A86-B1B4-59F4-974A7A7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5D9E-3860-8491-5A39-BB1DB323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ED36E-3068-0EEA-B345-870EBF03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A4E4-759A-8267-A2A8-3EA4119D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65D63-4F5D-F6E8-8430-4EFB7202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CE9C-FCFA-9F32-D5D1-4823DC1E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3E9E1-61E7-DF45-EDF7-2B6938CE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0B423-8A89-79BB-C3D5-49A3CCB8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012B-62F2-8231-4330-FD636684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F1F60-C687-7FD8-9B39-C07A43E8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6350-9FFB-0A27-509C-B198D0BE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7FC2-283A-D136-09E2-5F0CE11A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435F8-D8BE-1899-0617-EE5A11F0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5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EE83-56D6-911B-9725-F3D60EB5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C4B1B-31FF-2FCF-40CE-B35061F4B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0DAD3-F5D2-CC60-838A-422495BD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59CC5-135F-06B2-939C-70C47B85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7CF93-2CF7-7D69-59FC-728D6C23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8F05C-29B0-7378-600F-5B4CA89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D1EA-30F2-0D4D-D5C2-9F82DC9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F38A0-A4F8-3C48-3735-EBBF3E8E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E845F-DF4C-6FAE-33F5-C8D30239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F05DA6-2EFA-443D-005E-EC8FFA8E7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9D693-D2EE-2D23-3B38-CF620D06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8C0D8-BDB5-E748-711D-030BB30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BE16F-C775-165D-71FE-7EAA100B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DFA8C-0A23-53C2-69C8-B11B873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1B944-5087-AA5B-5586-A92D928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1E5AB-19D3-6BD4-05CE-033C8C6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414AC-2D83-3EB7-FD7F-3C6385C4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A0CEB-DADD-C8F5-DA1B-589474EB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48901-0BFA-4B7A-7A56-A987A35E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09313-8B39-C096-0A18-475E740C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62A94-188A-FFBC-EF6D-303BB62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D8E30-A815-D9E5-6284-B34795A1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F2F2C-818E-4D69-7CC3-74743C4C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99471A-32B8-86C9-B326-AFFB485E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4C7E6-3843-9C31-3E45-B17F68D7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AB6A3-82AC-B39D-279B-EF5EE471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F89F2-91E3-0398-332F-99CC225E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7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53DC8-9079-C68C-9F79-2BEC88E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BB9A2-B594-C104-AF72-8CAB4700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15FB3-752E-8558-407D-E5FE5584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5CCD8-3323-CD8D-6FFC-FF5EDB3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ABD22-8341-430B-6237-71D727B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77B89-C538-2AB2-2DF8-07316BC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75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47172C-751B-22AA-1559-DF4B2D41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60593-3CEF-127F-7DF5-D131D70C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B7199-4CCE-86FE-39CC-6100478F2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E7774-DDA1-E063-F38E-DA39480E9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C8F79-5B82-9F7F-E096-4F9E3DA33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730" name="Picture 2" descr="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0696.你当告诉耶稣</dc:title>
  <dc:creator>Yihao Zhuo</dc:creator>
  <cp:lastModifiedBy>Yihao Zhuo</cp:lastModifiedBy>
  <cp:revision>1</cp:revision>
  <dcterms:created xsi:type="dcterms:W3CDTF">2024-03-10T20:55:08Z</dcterms:created>
  <dcterms:modified xsi:type="dcterms:W3CDTF">2024-03-10T20:55:08Z</dcterms:modified>
  <dc:description>
696你当告诉耶稣
1在你心中若有世间优虑你当告诉耶稣，你当告诉耶稣
2在你心中若有含洞痛苦你当告诉耶稣，你当告诉耶稣
3在你心中若有惧怕缠绕你当告诉耶稣你当告诉耶稣
4在你心中若有怕死受苦你当告诉耶稣你当告诉耶稣
1在你心中若有何等悲哀，你当快告诉耶稣
2在你心中若有诸般罪恶你当快告诉耶稣
3在你心中若有明日优虑你当快告诉耶稣
4在你心中若望耶稣回来你当快告诉耶稣
你当告诉耶稣你当告诉耶稣耶稣实在有慈爱心
你不必疑惑你也不必俱怕，你当快告诉耶稣</dc:description>
  <dc:subject>
696ndgsys
1znxzrysjylndgsys，ndgsys
2znxzryhdtkndgsys，ndgsys
3znxzryjpcrndgsysndgsys
4znxzrypsskndgsysndgsys
1znxzryhdba，ndkgsys
2znxzryzbzendkgsys
3znxzrymrylndkgsys
4znxzrwyshlndkgsys
ndgsysndgsysysszycax
nbbyhnybbjp，ndkgsys</dc:subject>
  <cp:version>1.1</cp:version>
  <dc:language>zh-CN</dc:language>
  <cp:keywords>投影</cp:keywords>
  <cp:category>投影</cp:category>
  <cp:contentStatus>索引完成</cp:contentStatus>
</cp:coreProperties>
</file>