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A6549-C7DB-3956-EE09-D44228846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E5D87-C874-6AD5-7228-310708624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6F19F-4103-411F-382A-D375985C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F9403-71D5-406B-282F-DB8F6F28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A2298-6ABB-6F3F-C8DA-649D8802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6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734B-5D75-8103-915B-839058FF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73E7B-7D33-42E2-2E5D-ED9A9DF85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E9362-5028-0F60-205F-18C407CF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8DE63-8B04-28E5-3EC4-69D72DF2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75465-F477-1039-CF8F-CCBD12AC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1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66781E-683E-A021-2D20-E50BCB486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50E58-460E-6F0D-7713-3B433E54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EB7B3-CB22-2760-3D6C-596874C9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6101B-EE49-BF80-BFA5-24CCA850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A83EF-619E-C114-0361-1C6AA41B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FBAAF-EC2D-C0F8-36C6-BDAEBE93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D77E1-8DFF-3BEB-6E6C-C2895647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3FD3F-D1F0-F0EA-0918-5D4A946A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2859B-65AF-77A6-2941-4D08DE0C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5B9FC-9D6A-E497-4950-CEF4FCF6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02930-EB9A-5B30-64C6-663C5BD2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E0B88-D5EB-FAE2-9FBB-262A3732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B17B2-4EDB-035A-D66A-08598CBD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14ABB-77B5-8EAA-C92C-BD0472CB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7C665-9DB7-C19D-B383-EFD2F3D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6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F3513-014F-34D9-4142-30B7DD68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17730-BF13-6589-AD1E-3E6D8E60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C720FF-8C69-5515-1C7B-999ADCC2A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F0616-56EE-7895-7281-43494CEE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ECC8C-41ED-108C-6BC8-9BF3F5D1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F8FD8-1143-0E4F-3EC4-54EB273F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9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2AFEE-2C04-16FA-FEA4-BD2632C2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39283-DA08-559A-8E17-92912001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981EB-0FAB-D184-7557-A79943DA7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C50EA1-5E7F-23DA-517F-8424F4187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BDEF4E-7BDA-B606-7957-5865A514B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383895-35A2-C27A-746F-4FE6DC79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3DC743-BB37-9F0B-7576-A498EF8C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944F3-D617-CFAC-9CEE-486C2F77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0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2F3C-6D52-C20E-F2D2-2B1C69E3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2BD7A9-F2CF-0E24-D4DF-CAD1A3FE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5F05FB-CDEC-0587-4E8A-C3567FAE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B48126-619C-DA96-A061-EDE1EC6D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8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DD414-F797-970E-E88B-6ACA9D19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C2A53D-417B-36A3-7772-0DF1482B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C2AB5-1590-8227-D2C6-1887F1E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FB2E-2C98-B5B4-67A1-AD568409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B3194-A9DA-7A3D-6121-8B318FD1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EDFEB-CD4A-CB7B-F76E-B3DB2EDCA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1EEB2-E19F-C391-83E9-EC4FD799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B6981-C475-AC62-D991-39F2E6C4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690ED-DE98-2E17-0D5C-1BC7339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E14A2-A168-4C2D-C090-5D26E250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664CD8-81DA-66E6-C0F0-41318E64C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9A5DC-E7BF-9A0B-0496-2A531D77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7AAC1-4DCC-FD03-4CE8-19AFAAFD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7E16F-0310-82D9-C905-31CF969C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DC7BB-9118-97A6-2506-458CE6F4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50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2FD7E-F564-6A1D-D802-AC7E49D0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F321D-C0A2-E37C-D002-00FFB162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B4658-AA32-BFF6-6D0E-ACA100050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F8B1-B25C-418D-921F-96733BCF06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45179-3010-F498-54B0-64FF3DB9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4FB39-DAFB-F42E-0D7B-3CBE98BAF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B3B3-D1D9-4612-95C3-5B71159F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778" name="Picture 2" descr="6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0698.求主怜恤</dc:title>
  <dc:creator>Yihao Zhuo</dc:creator>
  <cp:lastModifiedBy>Yihao Zhuo</cp:lastModifiedBy>
  <cp:revision>1</cp:revision>
  <dcterms:created xsi:type="dcterms:W3CDTF">2024-03-10T20:55:17Z</dcterms:created>
  <dcterms:modified xsi:type="dcterms:W3CDTF">2024-03-10T20:55:17Z</dcterms:modified>
  <dc:description>
698求主怜血
上鑫整森悠公香富菜乐果精售
上我标庭莪摩婴擦实：民室品整真
土楼森福会餐泰您号整嶷：
五尖能华馨练客养光翰会来
救主救主请听我祷告
既有别人被主宣召莫把我弃掉</dc:description>
  <dc:subject>
698qzlx
sxzsygxfclgjs
swbtemycs：mspzz
tlsfhctnhzy：
wjnhxlkyghhl
jzjzqtwdg
jybrbzxzmbwqd</dc:subject>
  <cp:version>1.1</cp:version>
  <dc:language>zh-CN</dc:language>
  <cp:keywords>投影</cp:keywords>
  <cp:category>投影</cp:category>
  <cp:contentStatus>索引完成</cp:contentStatus>
</cp:coreProperties>
</file>