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7B908-21D6-EC25-4D8B-2934DE3E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43F5D-138B-2DB8-46C2-10F6DCA98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375C8-B042-6EF0-B910-1AF548C5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DCFC-55CB-C276-913B-2718D0D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B1137-8E15-0AB3-345A-72C2B3EC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8CBC-865B-E214-ECA5-CFB0B878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54BDF-068E-AB61-1A25-D2933837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4A7CE-916F-7002-0089-AA69085B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E2D91-11D9-80FA-1377-44FB9A11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08A79-80BA-AF92-DF80-2978593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FF5A86-9F01-8C38-0500-93F9D1CD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15A22-E94B-BCB8-4F21-EFC0848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857C5-C2E2-89A6-FD10-7A0DDE77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57AC5-94D9-A6AB-E471-2714393A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CA788-FDE7-99C5-9CA9-90707CB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D8929-8D43-07FB-9C87-195BA9C5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C1803-3254-38E5-0209-14F808D5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DA86E-8273-BFEF-B45C-4124241C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40289-22BF-7959-E4A9-1372C94C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0D3AA-1277-9CDE-5B18-E327892D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D71E3-68FE-0EAB-1C3D-5E2C4A1F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F171E-CC27-BCB0-B91E-5058D6AC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04433-95EC-2431-ED38-321CEC78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C1790-ADE2-1C7E-9D77-BF14F45E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FF92F-EE82-360A-E903-FD3ACCE9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0247F-4539-14C0-B1A8-9F998ED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CBAA4-3258-AE26-510A-340530703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3CCA6-768F-1A54-BAB9-BE09A5DF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28B7E-2704-F926-5046-103312BA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30F25-3C97-28B4-6127-12769810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23B8E-D9C8-0248-81EB-D0DCC89D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E973C-D299-5F3A-DC4E-4F803DBF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5D488-8805-A5D9-C30B-4E9D1090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39BCE-1C79-B01B-7494-A7938AA83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CC6FB3-7F3D-EA29-A685-201A108D6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5DF7B0-8419-B57A-7A1B-CC97D5C88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3BA9A2-2CE5-CB68-F04F-81AD2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53F5FF-7F5F-8070-211C-6359E48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E7A5DC-9961-905E-80F0-833FEBA6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F08A-90B8-834E-4B57-D4CBC989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5C724-6DFA-5278-A837-516B3756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77CD4-36F9-8332-7C3E-FD48ABA1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0B6862-4497-6F2D-7606-D8698EDF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5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8F535-B53E-D97F-3013-4C39F257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7A000-04C8-4803-EAE8-DBFB4B21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0E043-DE6A-4F5F-A6D0-455DCE6B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C4B7B-8EA0-F30B-DCB4-4AFBFBB0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C99A1-E593-8E13-F7D2-11C20551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2E2BE-FB15-6DCF-2DF0-4ABAFFD4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BD9A9-E5C2-F436-C3D3-0EE8F58D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8BF01-AB27-A026-D404-DE77B621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E307-34B1-CCDD-AA1A-BD04E3F7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8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94520-BEDB-3B02-24B3-8F88C097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37F586-3C13-E758-1343-9563947E9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CDE70-5061-1290-5E6A-6F3417498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68751-CD51-6041-46E8-AE5ED6D5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8A24E-77EC-E242-3AA5-4859E26C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A23A6-23B5-C2A0-752C-DD41DF8E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618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9E1B2-B392-7125-97F3-D0613011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F993B-B068-6756-3B21-6CFD778A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22E26-3AE2-20E2-A1A5-160638380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50580-27FA-96B4-D3DB-EDDAE6619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48772-6AF1-287A-6F14-B164001D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02" name="Picture 2" descr="6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0699.圣洁仁爱</dc:title>
  <dc:creator>Yihao Zhuo</dc:creator>
  <cp:lastModifiedBy>Yihao Zhuo</cp:lastModifiedBy>
  <cp:revision>1</cp:revision>
  <dcterms:created xsi:type="dcterms:W3CDTF">2024-03-10T20:55:21Z</dcterms:created>
  <dcterms:modified xsi:type="dcterms:W3CDTF">2024-03-10T20:55:21Z</dcterms:modified>
  <dc:description>
699圣洁仁爱
1人不圣洁不能进入上帝荣光之地，
2不洁之事心不可存免得圣灵离远，
3不洁之事不能遮盖，上帝之眼必见，
4不洁之事一概除掉免遮圣灵之光
1污秽不洁上帝最恶，天堂没有不义
2全能救主恳求洗我得做上帝圣殿
3求主洗我在主宝血，污秽不留半点
4此光在昼能照我路夜里也能照亮
人不圣洁不能进入上帝荣光之地，
恳求恩主施大冷悯宝血将我洗净</dc:description>
  <dc:subject>
699sjra
1rbsjbnjrsdrgzd，
2bjzsxbkcmdslly，
3bjzsbnzg，sdzybj，
4bjzsygcdmzslzg
1whbjsdze，ttmyby
2qnjzkqxwdzsdsd
3qzxwzzbx，whblbd
4cgzznzwlylynzl
rbsjbnjrsdrgzd，
kqezsdlmbxjwxj</dc:subject>
  <cp:version>1.1</cp:version>
  <dc:language>zh-CN</dc:language>
  <cp:keywords>投影</cp:keywords>
  <cp:category>投影</cp:category>
  <cp:contentStatus>索引完成</cp:contentStatus>
</cp:coreProperties>
</file>