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8111-9934-73E0-C4A1-58F53F53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B117E-0769-DA4E-3DEC-2E8FD5882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C3DC21-5486-C80C-0DD1-1E853E2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6FA50-86DE-37D5-21B6-B3359F60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0D48B-830B-D717-3654-626CACC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9502B-F947-9E77-20BF-A73F8E54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1AC03-A19B-4B31-63E2-4A25FE55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7A028-0550-0910-BF87-4F94EA56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9544-769E-8676-7359-687097DA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8AA0-8D05-5B22-488B-DD949694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091338-B2AF-9FC2-FCC8-302CDE030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CDA90-90D8-2A6E-CC79-EF76BEF59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8CAFE-A32F-B893-69B0-A649EB82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53B78-9834-0D9C-22A3-B7E601E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8029B-BFA4-2F8D-9132-202CE2D5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5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0F77-F0B7-3EFA-3F76-75A62C57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2F2D6-DB3D-D1C7-C473-DB43D19E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607E1-19C9-94F4-7090-B423C394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BE550-A2A8-30D0-ABD8-4C5E24E1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F9A38-7641-B98B-EA88-38DCB577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3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5B7B-BAE9-1F09-093B-E27FE6E5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95FC8-CB53-CFBE-1959-4F0E633F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FDDE-0C6C-5E51-FFF4-0E1A5A62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383A8-6BD1-C540-7330-9E4C3631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8F22C-ACF3-95A9-9357-AEF39B2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684E6-0D71-239E-0277-608F32FB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A1065-8853-3623-D07B-B871F3894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74330-A023-3C60-C22A-4F9A70C8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3981D-E32B-5CE4-2753-004E7843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D41D4-67B0-977F-CE18-BA32A229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CDA96-8ECA-D0C4-6AD4-F523DB0A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1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5F0F-3E7A-548A-8A16-C240DCE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3DC04-5CDB-C465-CA4D-E427595C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FF560-1080-3BC6-9362-F4C506410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99469E-CA17-7E27-CF91-C1F2B52D4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E3942-3685-DA1E-F72F-669CA122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61A430-9334-359E-E974-34A981C9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086413-E06E-26DC-CE29-23038DCB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C61E86-8E01-54A6-689B-AC5CE8D0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3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23630-932C-36BC-7DD5-5939C946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13534B-082C-302C-EB87-184546BE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6386A-DD36-EEF8-607B-92335E35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979B6-888D-51A9-1F17-8FFEE6D1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3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29A649-044E-600A-D902-D5C50F76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9C9F0C-C05F-D455-C6C7-689523D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ED4B6-960D-A094-ACCA-DF851451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9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D026-6EFE-4B91-5843-6010D8E8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0EB7E-1485-D144-D4FF-9F286504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74568B-3F07-E501-4B0F-6C6A3D1C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36826-1630-1E09-7581-F3BC227A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442F9-4FC6-445B-2396-8DEB6921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4738D-7AD3-F739-2924-1C816C6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77135-A416-3646-7BF5-524ACE2E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C82C9-F1D1-51E7-0067-69F2DB39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21160D-C581-8C1B-38B4-332FB4DFA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8A82F-D21F-A511-00C5-6226DEF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D9420-9D57-9BE1-7E83-CF576750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DD0ED-D4CF-8DF3-80B4-D72EBE9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72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38C31-4639-5E6A-724D-02B3F291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14510-F11E-A426-CC4B-470B0D5A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D4790-EE32-3C6E-8225-7A34F2EA8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9232-470C-4E6B-83B0-DE9B9AF9E5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CF195-6120-6587-6BE1-8B43D4ACE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C6FAA-C86B-F6CF-D976-E8B273FF6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A78D-CCF2-4BBB-B090-B8FCBF009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26" name="Picture 2" descr="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0700.我的灯需要油</dc:title>
  <dc:creator>Yihao Zhuo</dc:creator>
  <cp:lastModifiedBy>Yihao Zhuo</cp:lastModifiedBy>
  <cp:revision>1</cp:revision>
  <dcterms:created xsi:type="dcterms:W3CDTF">2024-03-10T20:55:26Z</dcterms:created>
  <dcterms:modified xsi:type="dcterms:W3CDTF">2024-03-10T20:55:26Z</dcterms:modified>
  <dc:description>
700我的灯需要油
我的灯需要油求主常赐下，使我灯永远发亮光
我的灯需要油求主常赐下，使我灯发光到主作王
唱和散那，唱和散那唱和散那贺万王之王
唱和散那唱和散那唱和散那贺我王</dc:description>
  <dc:subject>
700wddxyy
wddxyyqzccx，swdyyflg
wddxyyqzccx，swdfgdzzw
chsn，chsnchsnhwwzw
chsnchsnchsnhww</dc:subject>
  <cp:version>1.1</cp:version>
  <dc:language>zh-CN</dc:language>
  <cp:keywords>投影</cp:keywords>
  <cp:category>投影</cp:category>
  <cp:contentStatus>索引完成</cp:contentStatus>
</cp:coreProperties>
</file>