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B1748-CDF1-03A6-1D8B-3E16FBB9C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3757B9-6243-4D30-6AE1-6AB3BC68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E56A8-A370-217F-8C5A-96CD5DA5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E1A8A8-22F1-D477-7DD0-1428D7B6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AE874-CFDE-0383-4D1C-E57F24E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8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20CA-5E83-29CF-7276-B87187A0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8322D-E476-1805-825A-4E7EDB8A3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8EB64-DF2C-2B5F-47D1-BDAAE726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47A0-1486-C5E4-0CF6-EFD550F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8EDF-802A-D4C4-485A-996D4F14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845936-45DA-17BA-F14C-ADA31F148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EB996-6D5A-4F1B-D383-3A933085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C0B92-AAA4-D36E-B1DE-34174D66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E4A88-4DF6-F61F-5109-9DCF7C8F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1BB0E-4142-D158-3C93-BA6FBC38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E21E2-4222-579D-014D-740BE262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6CF69-1E67-C406-7FA7-687B6EA5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1A9C6-E3BD-661D-F671-66014887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F7652-749F-7F5D-23A7-9CB2B377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C21EB-D566-6EEC-DB59-D931D23F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D818-D05C-88A1-E84D-D0858059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722BA-A3A7-F166-3E34-CE8338E8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9058D-5886-6B79-5C2B-F8962383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27240-44C6-6A44-9871-8C899104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33EC5-D18A-4BFF-475E-948D5E8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D6D6-9558-0EE8-B2A8-E43E890D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89AAF-61D2-7BA9-CEA4-0403D6C8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2E96C-2645-91BE-A49F-DA71EFBB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CD49A-6581-E2B5-0FDF-4AF913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3D181-80CF-AEE5-4944-D198517A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345F3-A3A3-6A1A-BF78-9F14F08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6DE11-DC79-8B21-3CD8-A37AAF2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CE290-088D-7AAC-6BC8-F740ED5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8AD36-475D-0E62-3DFA-7900C58C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96CD8-E185-3549-627F-57B33D02F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7F6AC6-58AC-E8F0-5C87-7326D869C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4124B-362F-5D54-CE7C-CE8A4539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22C39-2B8F-1924-B3E2-270BA2CD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8DD85E-7ADE-E5C8-F05A-8EA23AA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8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F0C7-ADA9-2E08-F999-F7B047FC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887DF-654D-B5FC-0B66-D9A1829C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CF96B-1ECC-D2A4-7C03-6BF53733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CA314-61D3-C987-8CD4-3F18640B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E1BBE0-56AC-1666-DFAE-10F74E37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05CC0-255E-C326-E4BE-78F770A6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63C3DD-19DB-C362-7889-07C38CC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C3C0-EAEC-414D-1299-D1552381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F284A-B67E-2F43-AD55-3FA70404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22BE2-0346-D550-E059-7229A810E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6BFC1-1E64-3B8A-AF74-70DD0BAE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9921D-6741-0779-533D-282F0CB4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DE396-0BAE-1A74-BCCF-E630D58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0B78-A19A-75C7-05AC-EA9CD4F0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964CB9-0056-34A1-18A0-837C298EB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95259-5A4D-93D2-3D5D-2E837CEA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8AEDB-4D2D-30A6-13C1-94D9BCCE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1994E-EC43-838D-DA81-531A64FE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D69FB-87F0-94CA-CE56-FD3A6DF6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614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222D2-5EC0-7B5E-D5DD-3AFBF2BB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E8F61-819C-0F41-8218-2B9F47A9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EF346-225F-0286-C7A4-14A145A5E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2EDF-836E-4870-B06D-7D9B295EE6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70858-1066-71A6-D3D7-90C1EEFED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E2B38-95C2-34CC-393A-EE65220D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E4AF-1E6F-431A-BB04-AEC22996E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7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850" name="Picture 2" descr="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0701.罪孽不能进天堂</dc:title>
  <dc:creator>Yihao Zhuo</dc:creator>
  <cp:lastModifiedBy>Yihao Zhuo</cp:lastModifiedBy>
  <cp:revision>1</cp:revision>
  <dcterms:created xsi:type="dcterms:W3CDTF">2024-03-10T20:55:30Z</dcterms:created>
  <dcterms:modified xsi:type="dcterms:W3CDTF">2024-03-10T20:55:30Z</dcterms:modified>
  <dc:description>
701罪孽不能进天堂
1天堂圣洁好地方荣耀恩惠充满广罪唯不能进天堂，
2若你不能进天堂地狱刑罚真难当现在靠主罪洗光，
3你在罪里在世上主恩典拒绝不想但你不能往那去，
4你到死时被罪绑到了末日心无望你要沉在黑暗中，
1并无别法可想望凡有污移均在外罪孽不能进天堂
2天堂永福自有望信靠耶稣免灭亡罪草不能进天堂
3罪阻你作门外墙你要永远关在外罪孽不能进天堂
4后来难免死亡路如此情形岂不怕罪孽不能进天堂
罪孽不能进天堂，罪摩不能进天堂
若到审判那口子罪摩污秽真可耻罪艺不能进天堂</dc:description>
  <dc:subject>
701znbnjtt
1ttsjhdfryehcmgzwbnjtt，
2rnbnjttdyxfzndxzkzzxg，
3nzzlzsszedjjbxdnbnwnq，
4ndssbzbdlmrxwwnyczhaz，
1bwbfkxwfywyjzwznbnjtt
2ttyfzywxkysmmwzcbnjtt
3zznzmwqnyyygzwznbnjtt
4hlnmswlrcqxqbpznbnjtt
znbnjtt，zmbnjtt
rdspnkzzmwhzkczybnjtt</dc:subject>
  <cp:version>1.1</cp:version>
  <dc:language>zh-CN</dc:language>
  <cp:keywords>投影</cp:keywords>
  <cp:category>投影</cp:category>
  <cp:contentStatus>索引完成</cp:contentStatus>
</cp:coreProperties>
</file>