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0DBF7-2E6C-968E-3B75-F51C061E3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9F9339-3525-D651-7B7C-267FD20BE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FDEE6-B354-2371-3B2A-C40C5DFF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604B-C091-4F96-9110-04881ACE4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2E448-4CD9-BC19-E267-B0E67A8C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26FA7-4F8B-3385-3AB8-5DA0FFA1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0712-020C-4B7A-907D-2809C4B2D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3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A9A25-BC24-4E38-E646-3737948D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EA53E-A24D-2681-A2A2-279F482D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73F0F-71E0-8D9A-DFA9-E6CA0680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604B-C091-4F96-9110-04881ACE4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0D187-15B0-2040-ADF3-A0378C31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07B00-85A2-E14A-5BD0-22645FDE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0712-020C-4B7A-907D-2809C4B2D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F34039-C854-FE69-58BF-59BCC6540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B86A2D-40C6-C200-C0DC-7C6CA1600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F670C-4B98-B765-C45A-3D8623BB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604B-C091-4F96-9110-04881ACE4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D3D44-80AB-ACCA-5550-244929F5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30398-AB33-F7D3-3D7B-B70F9B9F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0712-020C-4B7A-907D-2809C4B2D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70735-06FE-21B0-4086-9E6E3EFD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5DA45-D39D-85E0-6882-13F8F3A40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4163F-0616-2DE7-9668-C5BF0F8B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604B-C091-4F96-9110-04881ACE4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EC4DF-23B1-44D6-46B4-3CF31E17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DAD7C-C6A2-2638-F71C-5BE4ED18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0712-020C-4B7A-907D-2809C4B2D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29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76FCE-428B-9395-5BC5-34941063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911F0-6091-F931-0CB8-9BD3C1481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72408-7EB4-09DA-75D1-80DB004B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604B-C091-4F96-9110-04881ACE4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F0268-F2EB-A49A-76E0-09522270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E8C1A-73C8-A381-6AF5-25B09529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0712-020C-4B7A-907D-2809C4B2D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65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3A03C-47A5-3347-DD0A-6EA1D737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22A17-732D-9EE1-EDC3-8415ADA34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9C28C1-C5D8-1E2F-1299-64716B0C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10A38-4CE0-1446-4AA6-69BDBEDE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604B-C091-4F96-9110-04881ACE4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0457E7-D2CE-F2A8-EE7D-4CF99657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F5FE1-EF49-FA4D-206A-FD5DE62B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0712-020C-4B7A-907D-2809C4B2D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33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D6CE0-24BD-B319-6843-8DF017C2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A2291-43B3-E809-7F47-62B3E6CD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9E7B13-69F4-8A9A-E909-2021DB8AB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9D54CC-7925-9CF5-AAF0-5F5A4EBF4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C85DDD-971E-E890-7D19-26ABCEAA9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4D4735-AC15-89CA-1707-A4405237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604B-C091-4F96-9110-04881ACE4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9C2E48-83D7-FF6A-26AD-E57E8C06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84FC00-475B-C99C-8E0F-F3476938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0712-020C-4B7A-907D-2809C4B2D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16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F56DE-C843-0940-BD2A-4E0951CF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2A3D23-C136-7369-6E5A-F3FA0D33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604B-C091-4F96-9110-04881ACE4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550103-98EC-E5F1-F21D-D2028704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441AFD-57E4-1F79-3311-FC9356B6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0712-020C-4B7A-907D-2809C4B2D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1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24E449-18A8-C6EC-8157-710E94B9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604B-C091-4F96-9110-04881ACE4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DCCE80-6BB8-65FE-B19B-E040FA3A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0CA7FC-FF9B-A0DC-E5E3-3BD0B02D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0712-020C-4B7A-907D-2809C4B2D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43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CADEA-F2D3-C9BD-3291-EF554F46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C80DB-4BC9-899E-862D-9A4CE6F62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96100F-A5E1-F037-2421-64125FE99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35DF5A-045C-5FF9-F9FA-BA4EB327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604B-C091-4F96-9110-04881ACE4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8E5DA-97D3-E2C5-E83D-871BB858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B11AC5-8E7F-7363-8BE8-560F3D66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0712-020C-4B7A-907D-2809C4B2D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72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459B5-ACFE-D5EC-3884-2A0109CA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EDE9E9-75F1-51AA-ECF3-ED9665F8A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655932-3A77-D039-3E41-30F73FF55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EB6F56-7C95-B78A-E969-4D5A9F4A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604B-C091-4F96-9110-04881ACE4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50A3AA-BC82-EBED-DE9A-25ADE3AF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B10D3F-25A7-642A-4F60-4AFBD82C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0712-020C-4B7A-907D-2809C4B2D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0938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2ABF53-AF9C-3ECD-851D-50D9A878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D67314-E8AC-0ADC-7E2F-F9B04874B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E212A-55B3-5F1F-E1B7-D82B70723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3604B-C091-4F96-9110-04881ACE4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CE098-BA30-C0C8-33C0-B51C6E87E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B5831-2180-309A-3BAB-54FB22D45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B0712-020C-4B7A-907D-2809C4B2D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44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874" name="Picture 2" descr="7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0702.祈求天上的神</dc:title>
  <dc:creator>Yihao Zhuo</dc:creator>
  <cp:lastModifiedBy>Yihao Zhuo</cp:lastModifiedBy>
  <cp:revision>1</cp:revision>
  <dcterms:created xsi:type="dcterms:W3CDTF">2024-03-10T20:55:34Z</dcterms:created>
  <dcterms:modified xsi:type="dcterms:W3CDTF">2024-03-10T20:55:34Z</dcterms:modified>
  <dc:description>
702祈求天上的神
社求天上的神，祈求天上的神，再一次复兴众人的心，
复兴众人的心，个个都负起使命，免得失去天上的福份，
勇敢背起十字架在神家尽本份</dc:description>
  <dc:subject>
702qqtsds
sqtsds，qqtsds，zycfxzrdx，
fxzrdx，ggdfqsm，mdsqtsdff，
ygbqszjzsjjbf</dc:subject>
  <cp:version>1.1</cp:version>
  <dc:language>zh-CN</dc:language>
  <cp:keywords>投影</cp:keywords>
  <cp:category>投影</cp:category>
  <cp:contentStatus>索引完成</cp:contentStatus>
</cp:coreProperties>
</file>