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1326A-CE0D-2B61-0543-AE5335A03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87A992-9C34-D443-2E5B-6AE0B6839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4F06DB-D0AF-B244-26FC-46FD5477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913C-1351-4149-9EFB-E8E9E33DC9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1E376B-2626-92BF-2BE0-8D65F0CC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D04795-19C5-31D3-9565-D2D7BF90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61D0-7128-485F-872F-B5EC2261D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97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A0B2A-584F-62B8-B7A2-730D3A63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CA2A62-14D6-C5F3-643B-B5B560264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6CCF05-0A2B-3AA9-2074-5E3D7F83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913C-1351-4149-9EFB-E8E9E33DC9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F40333-494D-2C29-D018-7EAF3391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62BB5-4717-F8A0-D0E9-7E46B53C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61D0-7128-485F-872F-B5EC2261D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39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7A9B95-0B80-C5CB-D487-819A10F50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7B9385-6590-A9C8-6B6B-70E9E9358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E8F1DD-75CC-E606-59F9-E8990BFB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913C-1351-4149-9EFB-E8E9E33DC9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0DD0BA-819C-6253-9C6B-7303F1A3B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D7133C-7468-8C25-FCA8-D5A9FFF4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61D0-7128-485F-872F-B5EC2261D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20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16A0F-4B23-B197-8C63-5596089B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C4E1F-9CD3-61D6-5963-24C028D96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3BDCAD-4CEE-E196-03FA-E237EE66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913C-1351-4149-9EFB-E8E9E33DC9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336B08-9FEA-C406-D93C-B9A01C65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64BF36-BF78-24DD-704D-BDC03135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61D0-7128-485F-872F-B5EC2261D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45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E6F6F-BB13-92B8-4BEA-9BAB4904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75D03E-9FAD-0992-8D75-123AF3D9E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78E5F-1B38-6707-E3BB-02046F30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913C-1351-4149-9EFB-E8E9E33DC9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CF58E1-0E50-604A-22F0-03CB27CE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D69939-669D-36B7-B137-A6A760A9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61D0-7128-485F-872F-B5EC2261D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50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38429-048B-5E09-3941-A108A756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94023-5090-4FBB-6E7B-31855DAB7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3107FA-51A3-0441-0CFB-C70D13439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B5A654-36F0-BF82-6F50-D6686EEB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913C-1351-4149-9EFB-E8E9E33DC9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6A4D6C-6F6E-E099-7597-EBC72870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CCD560-451B-9224-FE1F-68F4DD71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61D0-7128-485F-872F-B5EC2261D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2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90AA6-AB7C-94A5-4386-8EB808031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73BB1D-D2C6-7D39-12A7-53812CC18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310BCE-57E4-EC2A-CB31-54E5ED7E1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CD6CD9-7277-0424-9815-ACA2D5FBD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1A7E37-3ED0-F4D6-B4C9-9E1B4512E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BD0E5B-F9FE-727B-D5BE-2E09BF878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913C-1351-4149-9EFB-E8E9E33DC9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F6434D-79E8-8A6C-8EE9-C946F311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1F81CA-6058-6C7B-91EA-18B400D9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61D0-7128-485F-872F-B5EC2261D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49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1D7A6-626D-9B11-BA49-6140264BB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18C2DD-1D15-4F6D-BF3D-D2CE4B20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913C-1351-4149-9EFB-E8E9E33DC9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AEFE4C-FBE5-9C01-88E7-7D185FC2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5A38BF-9375-333F-2270-39A17D448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61D0-7128-485F-872F-B5EC2261D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19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3B2CFB-DB74-223C-C1F5-1B288ACE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913C-1351-4149-9EFB-E8E9E33DC9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DED41B-F0F3-BA2F-1052-5B339E19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D8C444-00E2-8D99-AFBB-DA815EE0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61D0-7128-485F-872F-B5EC2261D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34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BFB37-4913-436B-D909-66634BC7E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E75FC7-8B1A-3220-F5AD-3B98C1F68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8A5837-3BA2-72D4-BCDD-C75EDEAEB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3E43B6-163A-4916-4414-BAE65637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913C-1351-4149-9EFB-E8E9E33DC9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D4C8CE-459C-1F60-88FE-232FE01B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79B089-C032-214C-300A-8076E859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61D0-7128-485F-872F-B5EC2261D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41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D9FB9-97FC-83C8-B2B2-180C17A30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B0ADB5-EC32-0871-7187-5BA4A5993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A00034-8365-EBCC-5D85-7599CF952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54BDEC-E83A-8354-9DEC-93E24EB3A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913C-1351-4149-9EFB-E8E9E33DC9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A22FEF-6355-F36E-1557-48D41FA5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21D9AC-7AC7-8040-6CD2-2FC8DC76E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61D0-7128-485F-872F-B5EC2261D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6814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822A5C-0891-5997-1E84-2D96E244B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2B710C-535A-2697-5E87-75C801738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75CE5-AFF8-0C69-DFC2-FD4ABE9B1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E913C-1351-4149-9EFB-E8E9E33DC9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7E5DF7-216F-8CB0-DE38-99ECEE9CE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05179C-58E8-C5F8-6A40-8F6242D83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461D0-7128-485F-872F-B5EC2261D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08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1922" name="Picture 2" descr="7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23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0704.我只仰望于主</dc:title>
  <dc:creator>Yihao Zhuo</dc:creator>
  <cp:lastModifiedBy>Yihao Zhuo</cp:lastModifiedBy>
  <cp:revision>1</cp:revision>
  <dcterms:created xsi:type="dcterms:W3CDTF">2024-03-10T20:55:43Z</dcterms:created>
  <dcterms:modified xsi:type="dcterms:W3CDTF">2024-03-10T20:55:43Z</dcterms:modified>
  <dc:description>
704我只仰望主
我只仰望于栋我主称是我避难所是我的力量，
我要恳切向祢析求因祢是我的拯救角
祢是我的主祢是我的王是我高台是我盾牌，
我的心渴想，能取悦于栋，我晚拜，虔诚来敬拜祢</dc:description>
  <dc:subject>
704wzywz
wzywydwzcswbnsswdll，
wykqxmxqymswdzjj
mswdzmswdwswgtswdp，
wdxkx，nqyyd，wwb，qcljbm</dc:subject>
  <cp:version>1.1</cp:version>
  <dc:language>zh-CN</dc:language>
  <cp:keywords>投影</cp:keywords>
  <cp:category>投影</cp:category>
  <cp:contentStatus>索引完成</cp:contentStatus>
</cp:coreProperties>
</file>