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48130-F794-20C3-B969-4EC3BB5B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2DBD7-6BFC-CBCC-A99B-363404E9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0C2C7-3508-6A8F-167E-51C2B996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C454E-3383-2C39-455E-4C2513E6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7F80F-CCF2-D45A-4137-F9C679B5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1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FC63-6039-5667-F1D5-32F2F8D8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2FD29-F7D1-0261-7A53-AE846F71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EBD63-12A5-5480-6368-43606CB3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76011-096D-036A-14A8-8B57CE01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E4941-CE16-6664-0C97-76267EB0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B74230-96FD-2CCD-4C58-F0DC7CEA1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5A3B0-4AE4-29DE-89C3-70F70D130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62AF5-2B2A-9215-00EF-B77FCF15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A438-E314-25CB-292A-AB1461CB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6EDB0-A69D-3651-1FB0-D59997CA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9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51D9-39D3-B8E3-5F16-E8536AAB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0D3F4-B89A-A042-8EBB-75906EF9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98114-F539-77F9-E101-9943A82F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5E8E7-6257-AA00-0F90-1383F50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F6960-4244-6B06-0CD5-75E0D13E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7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58DAD-8130-64B1-E011-96F2CD91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EC7B0-D4D6-0505-185D-15805208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FEC30-3638-87E5-43ED-F7A58F28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A8968-091D-2A79-DE1E-EC01D9ED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E8385-5CA8-8857-A54C-9E16301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EE560-186C-9124-3751-E39DE87E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A017D-93D0-0917-A6EB-E6F5EE57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7016E-212D-D47E-F0F9-718E3774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D56E3-1CBC-8FC2-AB93-35BCAEEA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EBEB5-2617-13BC-0869-08C32AB1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286E1-4CDB-654E-5F10-77446B89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8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AFE2F-AE33-296D-BA38-26397F98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E202F-6882-00EE-C50E-D9531D6F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636F1-7FB3-52B4-F834-76D35759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C00AF-FCDC-F2EC-7D0F-5081ABFDA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784A1-3C79-4D87-8BAC-7669D961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89F4B-992D-B420-2C52-97D010E5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5B5595-3702-2E96-3E81-F4A0E8E6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C37C44-5541-8518-5724-270E86A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F00A-0CB8-9E53-EA64-C1ACDBE8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6EA889-F47A-A47A-CA7D-BA4EE45B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E35614-F8C0-FB93-87FC-4577A8D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FD442-F37D-0B9D-44F6-35A1273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CE988-DC02-23AA-CDE7-4C9EAB3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DD5F61-881E-A65E-219E-3B5418B6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47960-5362-FD34-EBD9-2203D753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5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9E8AA-3044-7BFF-7E8A-BB59E3A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76C5C-F14C-BCDF-95BD-2117EC2E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A7CD17-0E7E-2DB7-6926-7E4CB3A1D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8286B-99F4-0955-BBAC-5CBBC536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BCC0D-6AE7-DACF-B27C-2F3093E3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CD4B8-7B84-1FF9-F3C9-F34C5634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AC7F1-E6E7-39EF-F47E-A078C17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94F356-A21D-7847-7BC0-701FB67E2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0CBAE-B4AF-B5D3-CE0D-D365473A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0E268-26CE-ADF3-7D69-C21BDF7A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0E61B-A6A6-ED62-042B-5438CDDA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C27AA-7056-122C-1FE4-AB001A9D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078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A67452-1477-779D-7312-3669FA49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F96-AAE5-C57F-75C3-88D8C32E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7E9BF-B379-DE00-F4D2-6AB97A62D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AE99-0449-417B-A1B8-7BF40C2FD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DE72D-3FDE-6F43-2450-5AFF3371C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D1039-006B-A925-5517-8FAB54D81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8E6A-18D6-4A97-84DB-354FC748E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946" name="Picture 2" descr="7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971" name="Picture 3" descr="7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3972" name="Picture 4" descr="70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3973" name="Picture 5" descr="705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3974" name="Picture 6" descr="705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0705.炼我愈精</dc:title>
  <dc:creator>Yihao Zhuo</dc:creator>
  <cp:lastModifiedBy>Yihao Zhuo</cp:lastModifiedBy>
  <cp:revision>1</cp:revision>
  <dcterms:created xsi:type="dcterms:W3CDTF">2024-03-10T20:55:47Z</dcterms:created>
  <dcterms:modified xsi:type="dcterms:W3CDTF">2024-03-10T20:55:47Z</dcterms:modified>
  <dc:description>
705炼我愈精
1祢若不压橄榄成渣它就不能成油
1栋若不投葡萄入榨，它就不能变成酒
1祢若不炼哪哒成膏它就不流芬芳
1主我这人是否也要受栋许可的创伤
每次的打击，都是真利益，
如果祢收去的东西，祢以自已来代
705炼我愈精
2栋是否要鼓我心弦发出栋的音乐
2是否要使音乐甘甜须有祢爱来苦虐
2是否当我下倒之时才能识爱的心
2我是不怕任何损失，若祢让我来相亲
每次的打击，都是真利益，
如果祢收去的东西，祢以自已来代
705炼我愈精
3主我惭愧因我感觉，总是保留自己
3虽我也曾受祢雕削我却感觉受强逼
3主祢能</dc:description>
  <dc:subject>
705lwyj
1mrbyglcztjbncy
1drbtptrz，tjbnbcj
1mrblndcgtjblff
1zwzrsfyysdxkdcs
mcddj，dszly，
rgmsqddx，myzyld
705lwyj
2dsfygwxxfcddyy
2sfysyygtxymalkn
2sfdwxdzscnsadx
2wsbprhss，rmrwlxq
mcddj，dszly，
rgmsqddx，myzyld
705lwyj
3zwckywgj，zsblzj
3swycsmdxwqgjsqb
3zmn</dc:subject>
  <cp:version>1.1</cp:version>
  <dc:language>zh-CN</dc:language>
  <cp:keywords>投影</cp:keywords>
  <cp:category>投影</cp:category>
  <cp:contentStatus>索引完成</cp:contentStatus>
</cp:coreProperties>
</file>