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5E0A3-C3BA-4217-94A8-D3AD5D84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30B25-CF51-7994-C5A5-425AC42A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862A7-3201-1E6F-B510-A0ADCA69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CF5EA-53D7-5238-E223-BBB61E96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6ECF1-DDE6-184E-9FEF-9A403E9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6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7CE9-6061-00A0-E1B2-6E35CA87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C39C5-10D2-B2C8-EE75-A586691A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3B772-219C-3E82-6BC7-A7DB535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B2A37-BA0A-3474-DDEB-BCE37CFA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B58F-3171-2B4C-A0C4-3A1E5EB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859FC-A2F6-49EF-9255-8AB7AAD5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A8FF5-C8D3-535E-D420-8FD00D160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EDBC4-21C4-37BF-CD77-4136C6AD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39DF4-20A1-8F7C-A9BA-29029F5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FEF03-40BC-34FE-9D66-AC82BAB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1283-4B74-B78F-44D3-BAAC445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8E1C0-167C-12A4-5D03-9C3ED31A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E58F-E78C-791C-049F-1693DC2C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07FEB-8CC8-F4CA-91B3-7AF9B3DB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FE0AA-FD23-40B9-9FE0-0B881B48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3144-2520-459E-8F51-CB3C8A6C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43F00-6C91-6B69-D161-FD052727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8CB99-293F-9560-6935-59688C5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ED759-FE2B-970D-61E2-26E0C0AF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6ED4A-1431-C5F0-BC8F-25F7C9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1552-B216-1F72-9307-31837DA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7DA95-5CE2-ABCB-8F9C-7B1904734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86DB6-68B7-E8FF-F722-3B58E8D7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CD255-EDE9-98F0-B078-1325E299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F28CC-C76C-5326-4BA3-36FC20C0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A01B8-06FD-FCD3-5541-BF76759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C858-6898-6DD9-D92D-28B19588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4E8BD-24DE-9FF9-7637-151844D1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1CFAE-8FE4-D9A2-6DE2-EB3319DA7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04FBD-CC26-D8CD-A7CC-A6F63009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C1C6A-AC95-4ABC-EE39-17EA6707E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BBE67-6D8F-C851-3AD8-16BF1A4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76F73-C0D7-05FA-A59E-6461159E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27F01E-7D0B-335D-E63F-1324F848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E5D9-83A0-AE44-7E4A-A398026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D9D00-CF64-0DF5-5FEB-979EEF2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4E549-7BC2-B048-4A33-9F88A565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0D5E1-9679-9E62-725C-4FBFA0E6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711F8-43CE-56FD-48F9-C6AA7D95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9E7E6B-4AB2-03AF-C5A2-7B1B341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AA3CF-BE6E-CAD3-4E3E-CC02C4B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DAAA-4141-AB7B-7542-FF064DFB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2496-30F5-262F-2741-3B545ABA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23292-26ED-A427-DD07-BD50B1C5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2AA3C-51C2-F50E-1A38-0E9DBAE9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505AE-2195-B98D-DEDF-292EA84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62ECF-0A48-5567-75C8-227D789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D08A-DEE5-ED7E-862E-89A4D3C8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F05CC-622B-1FC8-FC76-DA3C0A8D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1C8C-1A75-1964-40F3-238A08066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DAFBB-C4E7-0B15-5B6C-7D09290B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8207F-582E-CC45-6C3D-B22B08E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CFDBA-3AC5-8ED7-1764-B7D4BB8A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415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ACBC6-D106-3E0A-23E2-A5DAFBB7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E79BE-5E6F-5066-609A-B6E3A219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62575-651D-C8E4-5CFA-228488FB2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574B-B34F-C26A-77AA-CA2352ED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2846E-6DE5-6FEF-78CF-6F48A959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994" name="Picture 2" descr="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0707.你当诚心祷告主</dc:title>
  <dc:creator>Yihao Zhuo</dc:creator>
  <cp:lastModifiedBy>Yihao Zhuo</cp:lastModifiedBy>
  <cp:revision>1</cp:revision>
  <dcterms:created xsi:type="dcterms:W3CDTF">2024-03-10T20:55:56Z</dcterms:created>
  <dcterms:modified xsi:type="dcterms:W3CDTF">2024-03-10T20:55:56Z</dcterms:modified>
  <dc:description>
707你当城心祷告主
你当诚心祷告主求圣灵带领你清楚你前面
不能糊涂啊不能糊涂，让圣灵带领你走前面的路，
不能糊涂啊不能糊涂，让圣灵带领你走前面的路</dc:description>
  <dc:subject>
707ndcxdgz
ndcxdgzqsldlnqcnqm
bnhtabnht，rsldlnzqmdl，
bnhtabnht，rsldlnzqmdl</dc:subject>
  <cp:version>1.1</cp:version>
  <dc:language>zh-CN</dc:language>
  <cp:keywords>投影</cp:keywords>
  <cp:category>投影</cp:category>
  <cp:contentStatus>索引完成</cp:contentStatus>
</cp:coreProperties>
</file>