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3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9F405-0F5B-32C8-6932-2BB502D75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B5DECF-A589-9C06-311A-8DC59FC39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C9DE01-A9A0-9AA0-E216-B978313BC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5420-AA80-4824-92BB-0224204BB0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434E05-D1EF-926E-B513-7D85ECC3F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DE27F7-5F02-2B15-8ED8-D0EF601F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758-F1CD-4066-90B2-11AF169C9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2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A697C-E1E7-3299-560B-D0942834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6A35C4-1CA3-D570-2A77-33337AF03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995921-36D8-F19C-7368-FE2D5E42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5420-AA80-4824-92BB-0224204BB0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978E91-08B5-606D-F181-20D45F253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6AC0F-415A-E557-164B-D1FD8BE2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758-F1CD-4066-90B2-11AF169C9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30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29FA30-D2B4-2627-3F84-3A3D441106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0F5EEC-0C2B-E88C-4060-D6272C24D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E7824D-D06D-C29A-E7EF-5C95D697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5420-AA80-4824-92BB-0224204BB0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5A762A-7BBD-4215-A035-56A639FF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E02D61-D31E-D88B-9D76-FBB689B9F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758-F1CD-4066-90B2-11AF169C9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25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AF69A-616B-06C2-87A6-E72193F13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91C1B0-C279-0CFA-714B-F2DC02B3F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8DA6F8-E585-FD12-C895-6E95503B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5420-AA80-4824-92BB-0224204BB0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48B08C-7B19-5BF1-A450-7A08D870B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BEEC4F-31FB-238B-0DE6-B7A34D457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758-F1CD-4066-90B2-11AF169C9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53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C4D9B-3408-B59A-8CA8-96EF31CBD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B9B9FF-2532-177C-4195-DB4B51448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20AB69-2158-F203-1D98-C2849ED7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5420-AA80-4824-92BB-0224204BB0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1F8C13-457D-29D2-2FAA-230E2AC7A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E2A32F-4360-B81F-7DDE-DC6CC184F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758-F1CD-4066-90B2-11AF169C9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17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BDD31-1E73-03D9-AA98-B32E7D20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D4447E-C247-682D-B420-AA305EE7C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784E8D-245A-0581-977C-2034CEC8F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99D53D-62E7-AB79-69B1-4C30E0FA3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5420-AA80-4824-92BB-0224204BB0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D51ED4-FC0A-F24E-CB54-4BB528D99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ACAC7E-BD82-2FC0-C0BC-C90AD7E0E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758-F1CD-4066-90B2-11AF169C9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13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F676C-EA82-EA1A-29C4-BB52F6AED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EDB466-4667-AF22-4CD3-B342E7C72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4CC414-8AB4-A27D-8155-5E8820CF1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5F9281-4871-4EFD-5373-7855A1BC8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D9EE83-DC1D-5EED-271C-DE2C92EB4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BC3DDA-6565-0CB3-0B66-E9AED7CC4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5420-AA80-4824-92BB-0224204BB0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B762B6-89D9-F9EC-3A5A-DD25D7EE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4C6930-026F-0432-21B3-45ADDC2FE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758-F1CD-4066-90B2-11AF169C9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849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6CC7A-5F75-C1A0-B708-A6D6F8105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53E4FA-30B9-E8E8-1F4B-2064B16C4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5420-AA80-4824-92BB-0224204BB0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1B8AFB-5AFF-EBA6-80A3-027B7E2B7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CDE046-11D6-9F74-E991-AB3F77B0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758-F1CD-4066-90B2-11AF169C9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0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8C37FE-D15C-7B23-6D8A-0D5F28192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5420-AA80-4824-92BB-0224204BB0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8B3B43-D348-3701-1CE1-380789C5A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FB1B8D-81EB-9A04-2FAF-CE4D8CCC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758-F1CD-4066-90B2-11AF169C9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77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14776E-1363-6E48-0B76-6D3D8B5FA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CC669E-C9F5-B985-409B-79BCD0249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19D012-1A53-E02A-B4B9-4B88C69C8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AA1BE8-A619-D466-D650-DF1F5C309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5420-AA80-4824-92BB-0224204BB0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83F094-2E01-C54C-AEC9-1B75930EE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2B07D1-ECBC-7E91-6AA5-8AA73752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758-F1CD-4066-90B2-11AF169C9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0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4007D-B4BE-A756-8A3D-1485976E5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FC3E2E-79AD-76D5-369A-58084E9CA8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31E64B-BF0D-A03E-1F23-EE1E286EE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86ED62-1714-75CF-A9B9-94C95EA2D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5420-AA80-4824-92BB-0224204BB0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4BEB11-F061-5586-C589-4FAB2062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60E8E0-B9A7-22D0-1D46-A35B2C3D5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758-F1CD-4066-90B2-11AF169C9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60371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11BB50-00B3-BD4E-4E6D-A64009BCD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3A4F58-1DAB-DAB2-0D6D-2E75F94F5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862EA3-159B-D73D-9166-B806F900F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25420-AA80-4824-92BB-0224204BB0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59DF04-2198-22FC-21CC-EB9B1301FA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7D8C7B-AB05-5789-85CE-B8170ED97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3D758-F1CD-4066-90B2-11AF169C9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35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42" name="Picture 2" descr="7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0709.我作工我祈祷</dc:title>
  <dc:creator>Yihao Zhuo</dc:creator>
  <cp:lastModifiedBy>Yihao Zhuo</cp:lastModifiedBy>
  <cp:revision>1</cp:revision>
  <dcterms:created xsi:type="dcterms:W3CDTF">2024-03-10T20:56:05Z</dcterms:created>
  <dcterms:modified xsi:type="dcterms:W3CDTF">2024-03-10T20:56:05Z</dcterms:modified>
  <dc:description>
709我作工我祈祷
1我作工，我析祷天天作工把主教会建立好
2我作工，我析祷天天作工都蒙圣灵来引导
3我作工，我祈祷，天天作工到处寻找迷失羊
1我作工我祈祷天天作工要趁早叫我救主得荣耀
2我作工我祈祷靠主十架打胜仗胜过拦阻有力量
3我作工我祈祷得救数目主加添到主来得主的奖赏</dc:description>
  <dc:subject>
709wzgwqd
1wzg，wxdttzgbzjhjlh
2wzg，wxdttzgdmsllyd
3wzg，wqd，ttzgdcxzmsy
1wzgwqdttzgyczjwjzdry
2wzgwqdkzsjdszsglzyll
3wzgwqddjsmzjtdzldzdjs</dc:subject>
  <cp:version>1.1</cp:version>
  <dc:language>zh-CN</dc:language>
  <cp:keywords>投影</cp:keywords>
  <cp:category>投影</cp:category>
  <cp:contentStatus>索引完成</cp:contentStatus>
</cp:coreProperties>
</file>