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25FB9-5006-77D3-D6A2-F21083DFF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39C8F-F5EC-9519-4074-EB5F85E4B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FCE85-86FC-C885-AB8F-85982148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BBE0-E426-4D08-A3D5-D6D90D385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C5514-34B0-B6DF-26BF-1670C6A6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643F9-912D-BCA7-11DA-7690B44D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B659-3A9C-485B-B658-4C9D7E04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20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8B5B1-2BF2-3FA6-5867-1A321D83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A5DAEE-1118-F221-413D-D373F6263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3E745-F3A0-F362-27F9-E51B83C8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BBE0-E426-4D08-A3D5-D6D90D385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9360C-E7C6-558A-3F66-F2DA53F9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5489D-37B4-3AFB-5395-2AB4C3C3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B659-3A9C-485B-B658-4C9D7E04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12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37EF50-DF47-7ECC-6D44-342B95137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31B8DB-2E3A-D9CA-A899-E3B86A7BC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5000A-54D8-4C70-FBB8-FFF3F1D1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BBE0-E426-4D08-A3D5-D6D90D385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F3BAA-8E28-00AD-4334-CCBD89C6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1B3DE-D465-5474-8CAA-735CA78C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B659-3A9C-485B-B658-4C9D7E04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5A019-D1A5-E9D1-CB4A-D091E7B9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9143D-F159-2FBC-EC5C-75899B50D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30016-1825-BFB6-214E-C2D40C65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BBE0-E426-4D08-A3D5-D6D90D385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C8975-CE62-D1A5-239D-0678860C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E1C7CC-436F-4227-E484-D5950A4C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B659-3A9C-485B-B658-4C9D7E04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09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B72AB-65A5-5910-08FB-A1A95D0F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FB04D7-3C98-87B5-B0B6-80877294E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083A0-5564-578E-F685-8AF36A13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BBE0-E426-4D08-A3D5-D6D90D385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DE286-305F-16ED-40D0-CDD2789F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604A3-5555-0A5A-EAF4-66C55BD9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B659-3A9C-485B-B658-4C9D7E04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76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9DB3F-2319-37E1-17EC-BB7B7C46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C9F46-EF98-612B-39B7-67704F75D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E793FA-27AB-BAC0-853D-27A569DE2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65FF94-E920-D719-48C8-CD68FFD9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BBE0-E426-4D08-A3D5-D6D90D385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291B3A-F4EC-4D5B-6EBA-536064A9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2F32FA-D25D-0FDC-7325-F14C7D62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B659-3A9C-485B-B658-4C9D7E04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4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D2DE2-842F-F56F-FDC3-F2D8D419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E08678-B903-E986-DC0F-D223AAC89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44C5C6-FA2B-18BC-E657-93B490E80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552121-D964-CCB9-A6D4-00EE3F6F3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81CFE3-3FA1-9676-1415-5496586A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3203F-2FBE-EA3A-4BAA-D46B0186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BBE0-E426-4D08-A3D5-D6D90D385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8F74E1-DBB6-10B3-39E5-CE669BF5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D2973B-EAD8-6F09-69AC-A5BF3580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B659-3A9C-485B-B658-4C9D7E04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17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4452E-8452-000D-4D2F-2D9FBC7A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416932-827F-8E27-CA49-8E8413BC9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BBE0-E426-4D08-A3D5-D6D90D385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A56C6E-4571-BDF6-AD65-429DDB73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228290-E6FB-36E9-6402-F59F3C2D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B659-3A9C-485B-B658-4C9D7E04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84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ED61D0-BAA5-391F-DF53-27024350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BBE0-E426-4D08-A3D5-D6D90D385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3A750F-3226-059C-2339-E825E091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F76327-2853-EC14-148E-772AB790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B659-3A9C-485B-B658-4C9D7E04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29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D17A8-F8C0-EF32-5EE6-BD88428FB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91E61-BB2F-63D0-90B2-78BCFEF49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1FBF7A-009B-21B6-A942-98EA2B022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50C3C-4744-FB37-6E52-BBD0ED37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BBE0-E426-4D08-A3D5-D6D90D385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D203E-B6AA-283C-8759-2D1C1E70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880AC7-82A0-3629-5026-5E2C162A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B659-3A9C-485B-B658-4C9D7E04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33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CB26D-941C-F770-A098-D4DAB67A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167B70-8EAE-1036-AD37-32FEB1AD2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0E0E85-F906-16AB-BDF4-302485551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363D41-808A-EB6A-AA7E-5C6C1081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BBE0-E426-4D08-A3D5-D6D90D385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EA7C3D-C242-0611-9433-4B588B32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EF2EB2-0146-5482-8AB5-BF131337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B659-3A9C-485B-B658-4C9D7E04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4290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757E82-2B38-293C-45B5-6C35AFDF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24E3BF-1467-DCFA-D154-B5DC9085A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CF0AB-0A8C-FC80-FE46-8D8E8B132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7BBE0-E426-4D08-A3D5-D6D90D385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AF2E3-2A3D-4768-0897-41DBDED7E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1D0E3-776D-14CF-22D3-2F35D4A9F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1B659-3A9C-485B-B658-4C9D7E04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6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066" name="Picture 2" descr="7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9091" name="Picture 3" descr="71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0710.狐狸虽小莫轻看</dc:title>
  <dc:creator>Yihao Zhuo</dc:creator>
  <cp:lastModifiedBy>Yihao Zhuo</cp:lastModifiedBy>
  <cp:revision>1</cp:revision>
  <dcterms:created xsi:type="dcterms:W3CDTF">2024-03-10T20:56:09Z</dcterms:created>
  <dcterms:modified xsi:type="dcterms:W3CDTF">2024-03-10T20:56:09Z</dcterms:modified>
  <dc:description>
710狐狸虽小莫轻看
1狐狸虽小莫轻看常毁坏葡萄园
2葡萄园正在开花勿任仇敌践踏
1若是不快快捕获结果将太危险
2周围要圈上篱笆将小狐狸擒拿
小心园要关闭成为灵殿密室
让主亲自来管理小狐理自逃避
710狐狸虽小莫轻看
3最狡猪的小狐狸每令人不注意
4愿我圣徒小心园惟主有管理权
5内心家庭与教会皆各人葡萄园
3的确是最大仇敌快擒捕勿顾惜
4塑主昼夜常看顾并要时时浇灌
5若不做醒犯大错求主常来查看
小心园要关闭，成为灵殿密室
让主亲自来管理小狐狸自逃避</dc:description>
  <dc:subject>
710hlsxmqk
1hlsxmqkchhpty
2ptyzzkhwrcdjt
1rsbkkbhjgjtwx
2zwyqslbjxhlqn
xxyygbcwldms
rzqzlglxhlztb
710hlsxmqk
3zjzdxhlmlrbzy
4ywstxxywzyglq
5nxjtyjhjgrpty
3dqszdcdkqbwgx
4szzyckgbyssjg
5rbzxfdcqzclck
xxyygb，cwldms
rzqzlglxhlztb</dc:subject>
  <cp:version>1.1</cp:version>
  <dc:language>zh-CN</dc:language>
  <cp:keywords>投影</cp:keywords>
  <cp:category>投影</cp:category>
  <cp:contentStatus>索引完成</cp:contentStatus>
</cp:coreProperties>
</file>