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4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D4C23C-DA7B-5DAC-5DA4-AE300B38C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87F154-5FDC-AD18-9FD3-2723971F4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0ACC62-7B7D-AE4E-DA53-E96F77F67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2B18-545A-4566-B6DB-8EDD2D01E2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56AD62-2FBA-FD0E-4140-F419BE105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25ED41-B995-75C5-685A-25AD7A589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0DFC-8893-4333-8636-956214A3A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333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A94D46-0F99-04F8-E915-1C20CB66E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AD81DE-8050-88C7-3CB0-D6478AD36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DC9192-1282-5806-5A09-8D55163E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2B18-545A-4566-B6DB-8EDD2D01E2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65FD10-9A28-AB51-7536-8140A767A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6524D8-753A-24E6-3004-6A236CADE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0DFC-8893-4333-8636-956214A3A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90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DF9B5C-C5C0-0254-EA32-F0541DC645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7E8EED-6715-87C2-7FF7-450F7E2DF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BD2BEC-E3D2-BDB7-20C4-3D84E3E5E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2B18-545A-4566-B6DB-8EDD2D01E2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A45554-DAB3-37D5-73BD-B9C132E4A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7F36C8-BE73-10A7-8FAD-4295DD157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0DFC-8893-4333-8636-956214A3A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356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FB7C3-D083-ABC4-E810-43A505009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6F6A73-34E9-2AED-66A0-2885C2161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2104D6-E856-2E6E-8574-36BEFCAA7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2B18-545A-4566-B6DB-8EDD2D01E2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F573D1-FD2C-7D7F-952F-6FC5AE07A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8DEDBD-A44A-5D99-4FC2-BB08FDE9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0DFC-8893-4333-8636-956214A3A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516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4C3756-402D-7E6D-8A19-51F1632CF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2D9D53-A536-FDAA-D0CE-7F2CD8EE0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52D915-3CD3-82D1-FA14-854B3D609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2B18-545A-4566-B6DB-8EDD2D01E2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71D698-B956-F6F5-5B52-DBA41B3F3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19AD78-F4B3-08CE-C8E9-06DACFA52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0DFC-8893-4333-8636-956214A3A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692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548054-D8DC-BEAF-F75E-36C7F6B57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9ADF65-CA17-7903-185D-505E27A193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244D8B-3EBE-6BA0-10AB-F83C9FB4E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0CFCCE-1933-0C61-0DF4-4B64A0A16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2B18-545A-4566-B6DB-8EDD2D01E2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E4C303-A9B8-7FA3-9A0D-FF315DD1A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3AD9C4-6AF4-FF3A-5B83-A214A3D51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0DFC-8893-4333-8636-956214A3A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865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582EC-1AE1-57CA-8EEA-86DF78084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A9476F-9363-4F4D-6089-62C064D03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756AE6-C644-D596-D48F-111E083C5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A97B29-1AD8-35D2-2937-B45974F51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B01BDFF-1258-E2CF-6B80-5E258F230E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CA3B73-2CF8-8A5B-07E0-270ABB082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2B18-545A-4566-B6DB-8EDD2D01E2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4417DC-2636-46F2-ED07-04F439F53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EF5B52C-5A64-590A-F3DF-0EEC20B2D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0DFC-8893-4333-8636-956214A3A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925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ADFCE5-9A99-125F-D29C-65C7ECACB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6292CA-FFFD-A199-5CC2-A589EE3E4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2B18-545A-4566-B6DB-8EDD2D01E2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FE30691-E8EC-D8E9-05D2-7C843D272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943C34-3D89-A149-EA30-6055B11C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0DFC-8893-4333-8636-956214A3A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219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B2B424-A0D2-F4C5-AC1D-BE61C3738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2B18-545A-4566-B6DB-8EDD2D01E2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FF21BD-BDDF-F800-E48C-ECCAC34C5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6066B6-3013-FF1C-46F0-730DF6CD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0DFC-8893-4333-8636-956214A3A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097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79BE97-E102-F017-BA95-9180C7288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E78CAE-D597-4CFF-5A23-E990CD6CA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77B44D-CD8D-853F-78D3-3AB65C36D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2E58D9-A7D1-96D8-8215-9F3E172F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2B18-545A-4566-B6DB-8EDD2D01E2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368C9E-A16B-0B76-151B-0A38FC00E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7EFF57-436E-2AED-3D69-EA42DAA26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0DFC-8893-4333-8636-956214A3A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210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9AE8B0-46B5-7CF2-B6B0-EC0D73D50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781CF7-7720-802A-DF0C-3CB2306D50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E1BCD5-811D-C8C1-821B-746C64CB9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2DB344-12F2-18A1-C55C-3AA9A672A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2B18-545A-4566-B6DB-8EDD2D01E2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C0A402-0552-BBD3-7697-526C58DAA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1544EA-3B6B-BA0C-3FBB-1C7DB20CD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0DFC-8893-4333-8636-956214A3A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99775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9716FC-E3BA-81C7-E6E6-06A76AF0B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84B313-3D06-F6EF-C84D-9616D97AA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C4E689-2E63-8019-A209-55D7487BDE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A2B18-545A-4566-B6DB-8EDD2D01E2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460708-D125-52F7-1EFA-445AAC62F5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626932-F91A-CC1A-F3F3-271B8145BF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80DFC-8893-4333-8636-956214A3A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099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9090" name="Picture 2" descr="7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94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0711.求主给我一颗心</dc:title>
  <dc:creator>Yihao Zhuo</dc:creator>
  <cp:lastModifiedBy>Yihao Zhuo</cp:lastModifiedBy>
  <cp:revision>1</cp:revision>
  <dcterms:created xsi:type="dcterms:W3CDTF">2024-03-10T20:56:13Z</dcterms:created>
  <dcterms:modified xsi:type="dcterms:W3CDTF">2024-03-10T20:56:13Z</dcterms:modified>
  <dc:description>
711求主给我一颗心
求主给我一颗心，为祢而活
抛开世上所有不再思索
给我力量不至滑脚走余剩几里路
无论我在何时何方愿主来保守</dc:description>
  <dc:subject>
711qzgwykx
qzgwykx，wmeh
pksssybzss
gwllbzhjzysjll
wlwzhshfyzlbs</dc:subject>
  <cp:version>1.1</cp:version>
  <dc:language>zh-CN</dc:language>
  <cp:keywords>投影</cp:keywords>
  <cp:category>投影</cp:category>
  <cp:contentStatus>索引完成</cp:contentStatus>
</cp:coreProperties>
</file>