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2225-34A5-76F0-4F25-C27714867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88C39-A310-7ED9-3677-5D5F3BFD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F3074-956E-6298-7B9D-0350776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2B3D-DD93-E4F6-2800-32084C23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15881-5332-1734-4566-6E7EF97C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12916-3C18-20FC-92BD-9BC5BE1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6F5D3-3903-0D40-5D07-DDBFFF5B4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1FA33-342A-E13A-7972-0962368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0BADD-BB12-D298-253D-428B0B6E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DD210-C6C2-565E-3553-11AB9917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CD6B4-D4FC-D0E7-CCDF-7E96EEA8D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3A5E1-41EC-E350-BE04-E83E8363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EC16-4E9C-D2E0-2059-58FE1747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F620-ABD7-A9F6-C06E-678BDCF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F99C7-46AD-72F6-0F22-302C9692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6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67A4-29F3-D15B-B178-26CCF6D3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2C4A-6989-0131-9ADC-2131EA18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7A2AB-1429-842F-F586-5CF75C18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2B537-8BB0-4BAD-F2CF-4CE08B2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9A41B-E2B6-5A33-E480-E6844870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4C9BB-E4FA-5D92-44FE-C5BA4B38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8CCA6-2A7D-A09B-CB62-487D7137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0B873-E7D7-661D-987B-4D2BFCC6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BE865-5938-6604-408E-8EF537D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38D0-3D8F-7262-DF94-5CF8229B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8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E4254-9006-4303-CF9B-592C8D8F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92F9-E535-F946-1354-2348CE9D1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7F169-3098-6D40-1815-652E61CF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E21D2-9C36-E0E1-A09B-F5805377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C8157-F3C2-17B3-6567-0DA48FF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A6714-D3B7-1A82-F9F6-EE6E2D90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6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203E-653D-0F6C-DAE1-435C18BB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135A3-57BD-EF7E-C34B-ECD8BD3B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CF2023-A35F-E8E4-902F-7F865A02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44E99-CB03-B33E-73C7-26B871C43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28E0-BF6A-A86E-AE41-911E4287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1D5AF-2C72-E440-9815-EB170556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7909F3-9396-A2BC-836A-42EF8FEC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86FD17-B99C-74F0-7D4A-D862282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6C6B-E499-AAB8-A7A5-75B6F34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7E11B-DA17-3D8A-16F4-D735D5AB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1D594D-531F-2886-86DC-AC576DD8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30FDF-3901-874C-C0F3-78D5E271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EF5B4-A1F8-C199-FB15-7DA0FF29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771D67-ECA9-5F23-59F8-ABA57F4E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C5B36-AF33-AB83-10C5-A06F6FF9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200-B0A1-5069-69D8-F1DFB7DD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0CA80-F59E-867C-B363-ECC29FB3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A3A41-C362-6D1A-1A35-32F07E46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87D1E-E44A-D9FF-D755-C7A06C0D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00D93-18D2-426D-098F-4B0F1ADA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207EA-C504-6CEF-2F61-2A7230E0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9F65B-57D7-CD69-E36A-4A3C4E3A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DEFEB-E40A-8DEB-E73D-BC2770C63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DE323-8BF5-B7AF-8933-E064D310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9871F-3CFD-DEA8-C867-3CD2816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52AD2-7878-B2CA-B8AB-EAC68CE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7D53F-936E-40B2-A112-033C8BCA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163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EB858-56C9-4CA7-E8B5-D0099858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14354-4693-5973-D67D-0077BDD3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E704-4935-4900-6DCC-A2C120DCF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75E7-60C4-473B-AE3A-9B4B430F76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4A098-2AE4-6870-41A0-BAC3BFED4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0D5DC-44F9-1843-0E0E-61FDF97C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9BA8-D140-4AF0-A7B7-14225DA56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2" descr="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0713.祷告主能加力量</dc:title>
  <dc:creator>Yihao Zhuo</dc:creator>
  <cp:lastModifiedBy>Yihao Zhuo</cp:lastModifiedBy>
  <cp:revision>1</cp:revision>
  <dcterms:created xsi:type="dcterms:W3CDTF">2024-03-10T20:56:22Z</dcterms:created>
  <dcterms:modified xsi:type="dcterms:W3CDTF">2024-03-10T20:56:22Z</dcterms:modified>
  <dc:description>
713祷告主能加力量
祷告主能加力量祷告能使教会兴旺，
祷告是捆鬼的绳索祷告能使人释放
你若开口祷告主灵程路上有方向
同心合意夹祷告五旬灵恩从天隆</dc:description>
  <dc:subject>
713dgznjll
dgznjlldgnsjhxw，
dgskgdssdgnsrsf
nrkkdgzlclsyfx
txhyjdgwxlectl</dc:subject>
  <cp:version>1.1</cp:version>
  <dc:language>zh-CN</dc:language>
  <cp:keywords>投影</cp:keywords>
  <cp:category>投影</cp:category>
  <cp:contentStatus>索引完成</cp:contentStatus>
</cp:coreProperties>
</file>