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7D9A5-92D2-AB91-357B-991C5B7F8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E23C4C-74FB-8DC1-E9F6-33E5F0D33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75666-C6C7-043B-5246-A9999E0B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FA929-8A73-B35B-5D39-05031AD9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69299-B708-32E2-EC99-BA6BA3BB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385DB-B82C-F7DE-BAAB-725BC1A8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9ED4C5-28C4-5B43-9EFE-615996565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198BF-5829-AC43-39D7-1E41C230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D0457-7CF5-F0A6-B477-82D92948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A444E-AABD-2006-384A-B17B07BE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1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3BE7E-D549-D6FE-D7CA-436C0BD74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176A2-4BCA-506E-2A59-4713074E1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F6CF8-4EB7-AD09-ED07-4FC090D6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ABE64-C695-1C09-F94E-535AA07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FEF33-593A-3DE0-680F-F3DE5DE4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6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7945-AB51-5F87-3E5D-C656E4EF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1A271-7F90-61F8-98F3-DA088949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22AA1-23F2-2E7D-BE1C-43B36506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153BF-471B-3823-3CB8-848275C6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5194B-C9E2-CA9D-AC49-0AC43419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9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3433E-B8B1-7368-E14E-4DAFE53F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9E6D3-FEC5-A9B5-CA48-744CFBBE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293B3-9B2A-B898-D98A-6493F971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C6837-EDA4-D339-985C-FCA9B24C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11BEC-2426-A4D7-E10A-72F32BB7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11DAF-740F-DEA1-044C-FEACD14C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8C1AD-C8F9-2252-A4E0-9530D5A0E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7C44DD-FF3C-D329-9492-B5D146A0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65828-00E5-705A-5CF6-CD848357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1DA65-762F-1C90-AC80-4BA0FAF1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854EC-3C21-5987-EAE2-E6B4C488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4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DA152-654E-9CDE-4066-BBBF13D9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0D749-6349-DC42-1FC8-68D74DC8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535E9-D53F-40F3-7771-6C626579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A798A4-EDA7-D839-FABF-45ED38A55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8E68B2-EC0A-89D2-5BDB-31CF4294E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7DD0CC-9006-77B8-17BF-BB9F992A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B48A99-234C-E151-7246-5B5F026F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F61168-B6A9-76D3-4CC0-70E8AD1D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5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47177-FE1D-1AB4-1903-17B4E1B4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A992C-2FE0-0CA8-B6CA-E5E265D0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B34517-216D-30EA-264E-B8CB9968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3248C-046C-AA1C-740A-0EC7F959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1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56972-542F-ABAB-6FD6-0D7DDD2D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B618F-CF9B-7426-8B2B-04347435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FB4D3-C8B6-BB44-AFCC-8ACB205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BA0AF-56B7-A7FA-0D4C-022847E9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C9CCA-FFD2-F07E-C607-E713ABC5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633966-F154-E148-F5E2-E38D90047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02995-7668-DFE9-7369-C664C29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DA50C-EE33-518E-4A5D-30885F72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96BAC-9604-9974-6E23-3FAE73CB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6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42C6B-60B3-6067-9275-6E779224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B39F8E-FEAA-E82C-9AFD-5109B58DC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EBDFA-8A75-6A09-7FD0-9E6E06685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4A43A-8FE7-EAB2-13FA-102308B1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E5BA2-3CE9-A8B8-6147-70B324C3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B9CB8-B398-F2B6-5B19-8D766ABB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7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62BF2-F61E-E6E0-6BD0-89D6DA70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ED389-69D6-2114-C196-349AC224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E6DFB-728A-A29D-3DB0-ADD642809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00D01-4044-8730-561A-106EE1C1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C0E8C-E305-F8D8-01C5-F04A58C53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8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258" name="Picture 2" descr="7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0718.要祷告</dc:title>
  <dc:creator>Yihao Zhuo</dc:creator>
  <cp:lastModifiedBy>Yihao Zhuo</cp:lastModifiedBy>
  <cp:revision>1</cp:revision>
  <dcterms:created xsi:type="dcterms:W3CDTF">2024-03-10T20:56:44Z</dcterms:created>
  <dcterms:modified xsi:type="dcterms:W3CDTF">2024-03-10T20:56:44Z</dcterms:modified>
  <dc:description>
718要祷告
1早要祷告晚要祷告吃饭要祷告走路祷告作事祷告
2荣耀赞美感谢赞美天天赞美主用灵赞美悟性赞美
1常常要祷告顺服圣灵喜乐平安充满我心怀
2时时赞美主犹如肩膀装上两翼飞向天上去，
1患难临到事务多必定能胜过
2优愁苦难都消去喜乐就来到</dc:description>
  <dc:subject>
718ydg
1zydgwydgcfydgzldgzsdg
2ryzmgxzmttzmzylzmwxzm
1ccydgsfslxlpacmwxh
2sszmzyrjbzslyfxtsq，
1hnldswdbdnsg
2yckndxqxljld</dc:subject>
  <cp:version>1.1</cp:version>
  <dc:language>zh-CN</dc:language>
  <cp:keywords>投影</cp:keywords>
  <cp:category>投影</cp:category>
  <cp:contentStatus>索引完成</cp:contentStatus>
</cp:coreProperties>
</file>