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E84CA-BAD2-6A29-232B-006A20D6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7E52-77E7-EE9C-2774-50169BCA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9620D-4DB6-99DA-8963-BBFA5209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92941-57F3-0B1B-1478-79037A7C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3A284-25B9-449B-170D-1839E39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4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6CE46-6C15-8AEF-8D17-3CBEAE4A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23BAF-46BE-E5A4-F2A1-392A823E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C9C0D-0C0C-76A4-C45E-985F1AFF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89681-4734-9B8F-83C7-D992222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A1AA6-8B20-685B-B423-FB78A35D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9D813-6C85-8ADE-39B7-623BF53F0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7A761-F349-F242-76EB-BF091BE98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D95EA-E9A5-B7A2-E57B-179789BA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8DFDE-C400-E25E-734E-0BB1D973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864D4-4655-B537-0486-20BD2109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C15D-3F82-108B-65B9-D4D6A46D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428A6-27D6-A11A-E01B-D947E870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7F584-1A02-5869-8A53-57B6704F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A2FDA-E51F-D77A-9A73-7D1C2861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FD8E8-C1D9-7E54-F472-F5B8FBCE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BC40-52B2-0602-EF5B-365722DD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99FD4-DDBD-2A70-80F2-CB744AF2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94CB5-C81F-3443-97A0-CCDFF392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E000C-F5C1-D4E8-FCF7-A29207D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2C7C2-BD6B-9CD2-4988-8DC9D3A6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54660-8B9A-4323-B7D6-ED76AF11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664B2-CEF0-A5ED-EDCC-B03494518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F5EC2-A723-89BA-A9FF-54F823DDD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94352-8825-6A14-2C8C-BCBB6753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6C1AB-749C-7BE7-7E65-CAC9B7A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C9F73-A9B4-AEB6-C26B-907EEF4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3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3CE8B-262C-2FDC-CC75-62D22546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63332-9931-1A83-1034-A08EC83F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F2612-EC3B-B8B4-5A31-955D71247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26ACC-E8C6-0091-1845-0BF4CF6E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F479FE-D031-B972-52E1-9C77F182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9DD5F-DD38-500E-5018-9A4285E8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8EE8F-37C6-3E38-F902-E789EA0C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2254C8-19F4-0FB9-E0DA-FE775232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7E7CA-E754-73E6-1BCA-5E3AC5F2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681AC3-14D3-15EE-45B8-AC2B5C6B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AEA4E3-E67A-2259-E8DF-34AA11D4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92324E-C76B-7435-512F-D4CC6AE6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4ACF8-039F-4CC4-5BF3-D9499C2B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DAC18-EEEF-D3F2-5ECC-A678FB1B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5FD8C-8ECB-CC39-67B2-1B830D58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8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CC069-1A66-2469-74C0-860DF58A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3CEDE-1D1C-F61D-9F51-2DC1F6E9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79C956-E8F5-8F36-321D-835DA177D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C8833-0270-997E-0282-3E1D3E4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4C433-0405-32A1-C068-6389E78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7C29E-3841-801C-B2F2-D16C6C43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4E26-C7F1-E750-83EC-2C700588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9E1F7C-EA23-962F-CB8C-A73DE3553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3EA8A-8105-5BA6-071B-A3AB79D67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CC5D2-D18F-7FE5-862B-EED03D1E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D91D1-FA94-B0E4-1739-B68CFCCE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1907F-2F30-DD1B-ACC8-22319B2E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12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5E4266-BDA9-110C-D7D3-EE10ADE7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A5B81-8B45-4A7D-8317-9EB6204E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6E302-0661-85A6-1F9E-118F16D3D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B067-F0C1-497C-BCD2-FE3E4B99C8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4B64C-8DAC-56B5-72E0-119188909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5357E-6E7C-D8E7-D5EC-2973B72A8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18BF-84F9-46AE-A09D-6E4FE5D35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82" name="Picture 2" descr="7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0719.拥有主快乐无比</dc:title>
  <dc:creator>Yihao Zhuo</dc:creator>
  <cp:lastModifiedBy>Yihao Zhuo</cp:lastModifiedBy>
  <cp:revision>1</cp:revision>
  <dcterms:created xsi:type="dcterms:W3CDTF">2024-03-10T20:56:48Z</dcterms:created>
  <dcterms:modified xsi:type="dcterms:W3CDTF">2024-03-10T20:56:48Z</dcterms:modified>
  <dc:description>
719拥有主快乐无比
祢是人世间的光，天地的主室，认识祢的那一天
难忘记我一生拥有栋快乐无比，
越服侍越甘甜甜如蜜只有祢才能让我
活着像人只有祢才能让我认识自己
认定栋是道路真理生命，投靠在祢永恒的爱里哦
主爱栋不变哦主找到了栋
我心激动灵欢喜拥有祢快乐无比</dc:description>
  <dc:subject>
719yyzklwb
msrsjdg，tddzs，rsmdnyt
nwjwysyydklwb，
yfsygttrmzymcnrw
hzxrzymcnrwrszj
rddsdlzlsm，tkzmyhdalo
zadbbozzdld
wxjdlhxyymklwb</dc:subject>
  <cp:version>1.1</cp:version>
  <dc:language>zh-CN</dc:language>
  <cp:keywords>投影</cp:keywords>
  <cp:category>投影</cp:category>
  <cp:contentStatus>索引完成</cp:contentStatus>
</cp:coreProperties>
</file>