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D7D09-0952-AB1B-15FC-A2C3C49A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923D14-FA6F-5839-BE8B-559B7944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84866-38E6-F66A-B5FE-35D983DB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C074E-070C-4462-B6BD-0901DC85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F9797-8A1F-A490-8D18-CFF5FE66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9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A147-B094-D036-3CE2-BCAFBA02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68540-52ED-64CA-8CD4-5757C8F4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175C2-744A-5F9F-2EC1-676D186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DDC95-251E-6D92-D45E-B415271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7BC20-BD9B-68C7-3F69-18391DE1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00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59F505-DD80-B271-127D-8C7138C03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4001D6-FFBC-4D04-0349-9FD239B4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F6FB3-25B5-BBC8-45B9-9E4DA19F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F4520-FEB2-3AE4-02F2-E1500AF3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77C0C-B689-E2D8-36C4-37ED508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2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487B6-2470-3B42-FA68-DAF56098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4C358-8A57-A070-E1C5-9BF4BB48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65B3C-1C88-6057-ABE6-DC8FF3A4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8196D-26BF-6277-ED5D-9127E1A3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3B013-F35E-74EB-D3BD-0E96C9AC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4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67FB2-8088-205D-9BA4-8E8B965C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29945-FBC2-4B0B-3E2E-6FC20F47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71847-B913-8ACE-8C14-FE6DDF99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833B-A286-1F8B-B541-7AF4E8DC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2CA4-6383-4752-4D56-8C398397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5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30F67-0883-29D3-BC11-CB175334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CD329-98D5-1B43-831E-A8C4B23B7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7393D-EC08-33E6-F424-C1DC6BAAF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2BC7D-8206-97C0-D5A8-7BEABED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74AEC-29D9-622E-322A-A7AF81E7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0FF03-BB0E-2B70-6092-04DA8A4D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3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7A636-7234-4473-7B8F-9B6B21A2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8B7FD-72C6-2CCB-59AA-40D7035B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659C8-D2C5-6060-E87C-F79AA861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1BC9B7-A3F1-4896-1039-918B2A655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981265-C7FE-DA9B-FDFE-9B8DE4DB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9854E-393E-2FE1-1456-ECCAC51E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7288F4-46CE-78B8-B8CE-CDCD50D9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A04BEE-712A-145F-8FF0-154CF758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6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E0C8-2CA4-2F34-51D8-B0DED9E7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E4ACA3-562F-0B93-01C2-57FD78CC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AD1143-E5B0-325E-BF7B-D5768313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42862F-DE31-308F-2B89-C170E584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7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6D1DC-C2E2-01B1-B7B1-34AF8060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49B4D8-CB33-4F17-87AD-7161E847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7F53F-2C00-7D7E-AC23-280B526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D7950-1A8E-DAC0-9703-62E5BFD5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E5A87-5C77-628A-9DDB-6EDB00A4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7E8BFF-A833-B3F6-7689-7828AF7C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1B129-1345-955E-5D5F-409B459E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B0091-2805-8B81-6B28-5B8967AE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A3AFA-4F74-2A8A-BF27-908D1F45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0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5675-2903-7793-E095-ECAA2DE4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50BAF7-9078-0A32-8794-FA5F2E75E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FE7CD-CE9D-9A98-6233-DF500024C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DBFC8B-807B-861E-B45F-C8C6FC39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531E2-4CAC-239D-ABB0-CD91FBC2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732EE-E815-4F7C-765B-E39DDC72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1633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7297EB-6E7E-6970-BA83-9618E529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7B354-0CAE-BA5C-AC23-73602CC2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67512-90B8-EBAA-3489-FD0EAE8FA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D7D32-1F17-4AD8-AE91-D4A04C6928A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76EAC-35A0-84F1-DE22-1D93609A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10E01-CF52-FED9-B473-3CDBDEBA6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01EA-8731-47A1-A71D-88223EBAD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7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06" name="Picture 2" descr="7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0720.以马内利</dc:title>
  <dc:creator>Yihao Zhuo</dc:creator>
  <cp:lastModifiedBy>Yihao Zhuo</cp:lastModifiedBy>
  <cp:revision>1</cp:revision>
  <dcterms:created xsi:type="dcterms:W3CDTF">2024-03-10T20:56:52Z</dcterms:created>
  <dcterms:modified xsi:type="dcterms:W3CDTF">2024-03-10T20:56:52Z</dcterms:modified>
  <dc:description>
720以马内
栋是以马内利，祢是以马内利，祢是以马内利，
以马内利，以马内利，以马内利神与我们现在，
以马内利，以马内利，神与我们同在神同在，
神同在神同在神同在以马内利</dc:description>
  <dc:subject>
720ymn
dsymnl，msymnl，msymnl，
ymnl，ymnl，ymnlsywmxz，
ymnl，ymnl，sywmtzstz，
stzstzstzymnl</dc:subject>
  <cp:version>1.1</cp:version>
  <dc:language>zh-CN</dc:language>
  <cp:keywords>投影</cp:keywords>
  <cp:category>投影</cp:category>
  <cp:contentStatus>索引完成</cp:contentStatus>
</cp:coreProperties>
</file>