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0562-2415-F1EF-1B4E-4A619789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21F7B-F12E-BA93-81EE-993F5FA1D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01F94-F1DA-8DA9-563C-31BE2BC3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21344-B206-9C41-8CDF-306627E4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54792-43EB-E0DE-7A4B-616D40DD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E26A-F6B0-56A6-805A-D75A3531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F2087-3A05-F43E-3447-800EF1AE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8A548-2C78-E2B5-EA1A-9BEFD1A6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11B12-411C-C2D2-6C65-E1F2DC64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8DC8B-0B86-45E2-52D4-782D4871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4D2043-A068-77A2-BA31-9B3736643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821B0-9853-ECA9-FDDF-DD286E39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D26A5-3FDB-82E9-FA37-48B0448E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FD066-33CE-0837-407A-6A965AFA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060CF-1D76-9009-9E9D-D94D8C0E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4A49-1054-F239-FCFC-02A8A9AC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A2583-F58F-E32B-9739-FC8FC01E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DE630-8C5C-E4CF-D0C5-8DF5BDDA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3C4FB-950F-517B-B692-ECCED91D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9CD9C-A023-96AF-31B6-811CACB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0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AA2A-4F32-46DD-C523-8393D18D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7DC21-49A4-4086-B222-F28E1BD0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67FF-1265-D269-0C65-A2462AE5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9A6D-F9C3-FF8B-ACD7-B472E72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BBE8C-A404-5BE0-C256-037D7DB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3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2D43-042E-F8E2-66B8-31FB7494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00F46-7F33-756A-8221-7C8DDD230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93092-0113-820C-C9B4-0C65B581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34A19-3154-7180-3DF1-4C2CF5C4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1FBE3-4F0F-30AE-B735-3732B71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8178B-9B3D-DCDA-C66D-DDBF4EFD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D907-20E8-78FB-48E1-562D0E9F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991BD-A316-CC93-C680-BA3DB2E0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165C6-BDF8-BD09-D740-2FA49E63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D01E7-4F5A-4EC3-F981-795E0D38C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8E6537-622B-10DD-C1DB-8C8113C5E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C0E45-D0B3-A290-3576-574D82B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10CEB-0DA8-FE47-E36C-1D73F601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3F3DB-5672-4D35-B6FA-6145C002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008F-F774-2114-5B55-54DB328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A1D0C7-A9B2-DCCB-DC69-B53CBF92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200F7D-4313-02A3-B062-CC34E82B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2A1BC-7E07-E3F3-1DBF-32A238A9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5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A7247-C942-0551-2410-EFFCAAF8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573E0-E040-FFBE-D2D2-B16895F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9FF2A-310D-FD68-925B-D19DBF2F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5003-896D-F2C8-78BC-AA26460F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F9D81-186A-EC18-7A87-5622C71B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7AC24-858C-0613-5606-42F8003BC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A66A3-B151-1E12-A653-E8E5C1BA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F22CC-817C-643A-7CFA-F0397681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3370E-B0DA-628F-4B60-F3802805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A4FE-C0B3-A63F-93D7-ABA3F361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2735AB-9968-0A4D-7533-24411343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501C3-C69C-7CE0-1D15-F66D807A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89D43-535F-1158-6F24-D94E78EB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B524F-DA38-C87E-A1C1-E047F8DC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DAC71-134F-67B0-6C80-6DF72571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086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0109FD-721A-6DB8-7F11-C147207D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4BA74-A715-77C2-CFF8-FDFF96FC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6063D-D50A-81D5-6914-D06E24C08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D590-2C16-47A6-84A8-C2FEA55354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CDC8E-7534-8293-FEFD-442B2AEAE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330F5-9F1F-EA0A-6A46-E4EF82F7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45B0-154C-4C21-B4DD-FB79E5A0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2" descr="7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0355" name="Picture 3" descr="7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-12700"/>
            <a:ext cx="9129713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0721.让我爱而不受感</dc:title>
  <dc:creator>Yihao Zhuo</dc:creator>
  <cp:lastModifiedBy>Yihao Zhuo</cp:lastModifiedBy>
  <cp:revision>1</cp:revision>
  <dcterms:created xsi:type="dcterms:W3CDTF">2024-03-10T20:56:57Z</dcterms:created>
  <dcterms:modified xsi:type="dcterms:W3CDTF">2024-03-10T20:56:57Z</dcterms:modified>
  <dc:description>
721让我爱而不受感戴
让我爱而不受感戴让我事而不受赏赐
让我尽力而不被人记，让我受苦而不被人睹
只知倾酒不知饮酒只想擘饼不想留饼
倒出生命来使人得幸福，合弃安宁而使人得舒服
不受体恤不受眷顾不受推崇不受安抚
宁可凄凉，宁可孤苦，宁可无告宁可被负
721让我爱而不受感戴
愿意以血泪作为冠冕的代价愿意受亏损来度旅客的生涯
因为当祢活在这里时祢也是如此过日子，
欣然忍受一切的损失，好使近祢的人得安适
我今不知前途究有多远这条道路一去就不再回头
所以让我学习祢那样的完全，时常被人辜负心不生怨
求祢在这惨淡时期</dc:description>
  <dc:subject>
721rwaebsgd
rwaebsgdrwsebssc
rwjlebbrj，rwskebbrd
zzqjbzyjzxbbbxlb
dcsmlsrdxf，hqanesrdsf
bstxbsjgbstcbsaf
nkql，nkgk，nkwgnkbf
721rwaebsgd
yyyxlzwgmddjyysksldlkdsy
ywdmhzzlsmysrcgrz，
xrrsyqdss，hsjmdrdas
wjbzqtjydyztdlyqjbzht
syrwxxmnydwq，scbrgfxbsy
qmzzcdsq</dc:subject>
  <cp:version>1.1</cp:version>
  <dc:language>zh-CN</dc:language>
  <cp:keywords>投影</cp:keywords>
  <cp:category>投影</cp:category>
  <cp:contentStatus>索引完成</cp:contentStatus>
</cp:coreProperties>
</file>