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3C9E9-6A8D-147D-EEDB-D00B20A1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87819-3C53-BDC4-E524-6DB62F598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120F2-B119-2C78-91DC-490F206F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48CB0-5685-9EE6-11A2-AA79C651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11D39-0B8B-4BCA-3B33-953294D2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1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D3E31-9792-06AC-34C7-5EAD924E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65D07-F8F3-A29B-2B83-5D1A6E91A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B8241-96A3-F8D5-3458-5AA37AA7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1542D-6996-2E2B-422E-435BE3AF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4CD5D-26FD-8F13-4E39-163ACE41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8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30150E-82AF-45EC-6073-97DDA877B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DFB28-DAB6-22F9-D26B-D6263D0C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CFD1D-29BC-6590-01E0-E921CD70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E1829-0BF2-F7E6-2D09-8A471512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852C8-58B4-0459-CA5C-51D13F9A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8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CEFD0-3D46-B9F8-2497-BCD332F3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A4396-0F90-D277-649E-3141A1CA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1C704-BAD6-9805-F4AA-FE527918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FBE55-B747-10B0-B7B8-4F246085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76045-5146-4933-90BA-706D64E5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3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D08BD-A6C5-D2D3-0880-89055361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91449E-0F4C-702F-1EFA-AC76A2C7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DB9AA-6479-2C47-3BBA-5DE3327A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874E3-1F28-7FAB-934A-08B1B70A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51F4B-814D-1E6B-A02F-4820930B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0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1BE03-1441-68FA-EBC5-5D1CCC2E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193FC-27F6-891A-12C2-F410F33FF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6DA50-5978-27C9-A15E-A273A64E5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A1D91-A24C-25DC-2406-3033B85B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2D6AAC-4EC7-5492-83B8-53A8A2AB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21E7F-BAD1-79A9-678A-8A027919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8792-171C-BFBF-50C5-59BDAD83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AA6FA-8CD3-F5B9-781B-B636CF2D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B1CD9-0F5E-F0B8-768A-8C8B0D54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9A8685-6A6F-2666-C90E-EF91478B8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2848C5-E473-C766-17FC-DF43D0549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BA6E58-D47D-C5D1-5D96-1BB37F10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F93E21-7A1A-0B22-4381-2CF126EE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6C7889-9C9D-C09F-DA12-AE87138C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9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8698-AB8B-E8A8-AFD3-AE9B2354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01AE9B-93D0-23EC-2123-B89FE356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26DA4-9108-9DC4-00A5-4C4F1153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68769-65C3-708A-14CF-A639EC99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422DA9-7E87-420B-E601-FBFA9B3B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93D595-04B8-188D-8811-4EDE55F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436A0-C86D-03B1-2F18-D4F7414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2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08DEC-B99C-0873-93A8-32C955CF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128D4-1B3E-0A34-F24C-72FDE20A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63A49-D424-9A01-230E-99BD7E263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FEAE9-C73F-D181-31F1-106DCEFC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8739D-02DB-1186-B96B-0CA381B4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FE82F-2B90-241D-C82E-CE0B6617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2EAE-B8D8-9EE7-607B-988070DB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81366D-3C92-613B-085C-DE9872BB1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2BFD9D-6441-EA1B-F8B9-DA875722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A3D53-F1C0-DE64-C8B5-1E27462B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0FDF9-584F-87E3-A10C-296C6F67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BBC5A-F211-4B63-4A2C-E26E7F46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036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2CEDD9-B67F-C558-D481-325E56CE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C594A-2E3B-76FF-5A1F-20EB45413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E01AF-DAB5-2134-D676-68AA1181D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46043-5FAE-48B7-9EE6-82322B3364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E17BA-363B-872D-6EA7-84BA5F42B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3028C-6F52-9001-4784-388ED63BC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55BF-7D66-44D7-B3E6-D2DED6E08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9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402" name="Picture 2" descr="7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0724.向神仰脸</dc:title>
  <dc:creator>Yihao Zhuo</dc:creator>
  <cp:lastModifiedBy>Yihao Zhuo</cp:lastModifiedBy>
  <cp:revision>1</cp:revision>
  <dcterms:created xsi:type="dcterms:W3CDTF">2024-03-10T20:57:10Z</dcterms:created>
  <dcterms:modified xsi:type="dcterms:W3CDTF">2024-03-10T20:57:10Z</dcterms:modified>
  <dc:description>
724向神仰脸
主我来到祢面前，心中何等何等甘美，
从未有过的平安，居住在我里面
我的主啊我要向祢仰脸
我的神印我要向祢们脸</dc:description>
  <dc:subject>
724xsyl
zwldmmq，xzhdhdgm，
cwygdpa，jzzwlm
wdzawyxmyl
wdsywyxmml</dc:subject>
  <cp:version>1.1</cp:version>
  <dc:language>zh-CN</dc:language>
  <cp:keywords>投影</cp:keywords>
  <cp:category>投影</cp:category>
  <cp:contentStatus>索引完成</cp:contentStatus>
</cp:coreProperties>
</file>