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FDB28-1B90-0FE3-661D-9A9DF8397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EED8D5-F127-CC5F-489F-BEF29D66E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AD05DA-464A-DD8F-F410-4D00B993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4E7A-45E6-4EA1-8CAF-399DDD2EB0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DEE17-8FE4-BC7D-18EB-E44E7BFD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4949EB-3048-BFB5-2822-25ABBB03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77E4-DD13-4703-BBA6-A32105DFF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99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96DE7-9F22-FC6E-B249-D2A27473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3BEC55-235E-F580-8396-65CB0EB30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B0E0E-5544-B387-29D6-3DC2A7B5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4E7A-45E6-4EA1-8CAF-399DDD2EB0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CB850-0850-B5FC-404E-23F87F8A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855A45-BAF0-7209-93E1-E930CB3F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77E4-DD13-4703-BBA6-A32105DFF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A1AA42-CBE0-02EB-AE7C-0787A4145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D0258-9571-5652-7EF3-63CB06DDF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D52A20-098C-EA68-94B7-369426FE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4E7A-45E6-4EA1-8CAF-399DDD2EB0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CA802-1995-DA35-F67F-37EFEE25A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5FB590-7C71-0CE8-7445-E88DEE84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77E4-DD13-4703-BBA6-A32105DFF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80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E28F0-08B7-4B6A-69CA-93914D8FE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F5CBA-FA27-61E7-C430-B07F9FB6A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941B68-3F20-D5D0-6C7D-F7BD10217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4E7A-45E6-4EA1-8CAF-399DDD2EB0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53E3D4-D212-3BF9-AA2C-5FA1B9F3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29D3A8-4AE8-B7E8-298C-80F9E604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77E4-DD13-4703-BBA6-A32105DFF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6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01696-96C5-08AB-4606-313CE821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73004F-E56B-7764-5F12-B01E597E5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76B2E5-6F57-E1B6-12AC-9FD71D5E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4E7A-45E6-4EA1-8CAF-399DDD2EB0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187C55-5CCA-09F9-3A40-B493CC28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10A155-DA58-BC8A-2718-B6AD44FA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77E4-DD13-4703-BBA6-A32105DFF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0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0A219-8045-36EB-808B-92E19615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2AD7AF-6A67-C7AA-E213-45B9E3F16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1C366B-EC1B-8E3C-25E4-8C4C76180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6ACCC5-D6DC-0583-A74F-EDA321B9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4E7A-45E6-4EA1-8CAF-399DDD2EB0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732D3F-513A-22EB-E8D7-EEF077F5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586888-75A4-3997-2528-6EC0B026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77E4-DD13-4703-BBA6-A32105DFF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8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9CC9A-F310-E8BB-F41E-7CA609E77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F42DDC-1245-69E8-66BC-133819441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B22D34-FD85-E0B7-0D5E-18426022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0A498F-969D-B719-0DF8-8C0530DBD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9DFDF4-A0C7-1435-B5F8-D87E95F0D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849799-965C-8334-148C-618C11A37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4E7A-45E6-4EA1-8CAF-399DDD2EB0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CAB868-2F5A-BC2E-8DA6-0364D6EF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6D4AA1-1EFB-0896-1EF7-E25717C27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77E4-DD13-4703-BBA6-A32105DFF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98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08200-5490-DBF9-C064-FC3B4923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E52DA6-76DA-1EE8-938F-AD7FCBCB5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4E7A-45E6-4EA1-8CAF-399DDD2EB0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A7FD7D-EC8A-CFB7-E964-C60F842D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7C1D52-13A9-AE6E-6BF7-9B710AB6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77E4-DD13-4703-BBA6-A32105DFF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19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B56921-00C4-84E8-3194-9E8EEEEE8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4E7A-45E6-4EA1-8CAF-399DDD2EB0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23AB6E-A759-C61F-A1C8-2AEEE193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49CE9D-FF21-861B-A2FB-CCE19BA6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77E4-DD13-4703-BBA6-A32105DFF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69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5D939-54E7-1FC5-9886-BCF8A201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CF5FF9-FDD6-A290-F7CF-DE3386DCC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199B05-14D3-5AE8-FDAF-2E195BF9A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3914C1-A210-52C9-33D5-1C1065F7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4E7A-45E6-4EA1-8CAF-399DDD2EB0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005F5B-24A8-4BC1-525F-2C3B30D0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1A417F-4F6A-B5AF-EA0E-1C27C25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77E4-DD13-4703-BBA6-A32105DFF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94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37E77-2918-0906-9752-D272E5BA1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90D68D-635B-9056-5503-690713EE1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A7883C-4AAC-1A65-999C-7269E92FB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212823-84A7-AE9E-BABB-E3E8382AD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4E7A-45E6-4EA1-8CAF-399DDD2EB0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62BEAE-4803-8D50-A4A5-230C9452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748A2D-605A-87D3-733A-49169A6C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77E4-DD13-4703-BBA6-A32105DFF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0894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541681-23B0-1C81-D808-E577EE6E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180D33-8B9E-1451-7FEE-EF457A82E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9B759-85BE-D88E-0994-8E5C85EB5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B4E7A-45E6-4EA1-8CAF-399DDD2EB0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F3D37E-171B-FBD9-3BAD-5581D830E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5C0CB6-46E1-B80D-FB68-8C994F5F1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C77E4-DD13-4703-BBA6-A32105DFF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73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5474" name="Picture 2" descr="7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0727.切切呼求</dc:title>
  <dc:creator>Yihao Zhuo</dc:creator>
  <cp:lastModifiedBy>Yihao Zhuo</cp:lastModifiedBy>
  <cp:revision>1</cp:revision>
  <dcterms:created xsi:type="dcterms:W3CDTF">2024-03-10T20:57:23Z</dcterms:created>
  <dcterms:modified xsi:type="dcterms:W3CDTF">2024-03-10T20:57:23Z</dcterms:modified>
  <dc:description>
727切切的呼求
我的主，我的主，我软弱祢最清楚，
我的主我的主，求栋作我随时帮助，
我的主我的主求栋用爱环绕我
我的主我的主，用祢话语照亮我
我的主我的主我生命的救主</dc:description>
  <dc:subject>
727qqdhq
wdz，wdz，wrrmzqc，
wdzwdz，qdzwssbz，
wdzwdzqdyahrw
wdzwdz，ymhyzlw
wdzwdzwsmdjz</dc:subject>
  <cp:version>1.1</cp:version>
  <dc:language>zh-CN</dc:language>
  <cp:keywords>投影</cp:keywords>
  <cp:category>投影</cp:category>
  <cp:contentStatus>索引完成</cp:contentStatus>
</cp:coreProperties>
</file>