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9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42B9E-AF7D-6706-F651-4301C0F76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AA89A-E1A8-E9DC-16AA-E635BD4BD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EF9EB-A1C7-6A61-15B3-35B0FDE1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86F4BD-740A-DC34-58CB-015390C0C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7268B-E776-DDB0-C986-831A71E2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486C8-5516-4BA2-F24D-4DB513F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674A2B-5765-BC20-09AE-8F8B11E0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C7EF0-D512-2618-1E05-368AF2F1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3D447-4B67-066E-83ED-F54D9072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56128-F891-BBAF-4570-5999C50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32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E12D59-92B1-2C9B-8733-3D2977B9C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3EF070-977A-CBEF-AB66-8F3D07CBB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D6F8B-C0B5-0A54-2078-2BD4BFF0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59E57-7864-053C-FDD9-8D413F0C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AADA3-0D88-3151-67CB-0F34BEDE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74151-CF12-BEA3-D401-C86783E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5DF48-4FA3-F5C6-6A21-C38E2DF9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564DE-D42D-A4C5-EB81-BD385667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D6B28-D2EE-F706-FE2B-2186C8C0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35EF-B768-6FCE-706B-923D8276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92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8D0B-E84A-D81F-F1B5-7175EE3F8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80B6A-2536-0DB6-B42D-8FFC6AE9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D8FE0-3AD7-E1BE-81E3-491277E9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B9BA7-846F-C52A-FD75-38FF6987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1CAB8-2E61-FEFE-932A-6DA12C10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24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9184F-DD3A-8731-DEF4-8EF7A2F9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6CCFD-F59D-3BDF-F371-5479A9BAA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0808C-0225-783A-29B3-55CA6BC4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425A1-3661-C0A6-228F-ACCEC6CD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49B2F1-B871-FA9C-8597-3405529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4B062-BACF-0981-6B2D-FE91760B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9F01D-ED3B-F3B4-60DB-A3A27747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692CB-91A5-AA99-45B1-FA4492C8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186D8-1277-CF04-D8F3-D25286B2A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BD2D08-3748-77EC-E959-E18779B79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50BCBD-3B6B-3B4D-7092-9CD4C8178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B9FE2-9ED8-CC3B-B11A-6D9A6247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FC5223-8664-BBEF-728C-6E783420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E795C-18E5-F445-15AF-91784C10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7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1731F-600B-218C-1D6C-55042AF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DF486C-4136-71FD-7A3B-8C84BEAF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D659E-375A-BACE-D08F-C63E8D59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E45854-B7EA-8814-4983-809319B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BEA57-E51F-C5E0-3734-044333C8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C921DB-D53D-EF78-1A8B-CF98BE45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C223D3-FA35-5E78-FDE4-512859B4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53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0C79-2684-2BAB-AE0F-99C8DCE8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17A45-079B-2A63-3E9A-CBE95EB3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8B911-32EF-35CD-6341-03CDB049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E9DED-9D79-917B-91DE-80741BBD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D09C7E-E22B-4675-30F9-0A54E5D6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EF4C6-E3C7-4CA7-890D-3340CA6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12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134C6-4BB8-0BC0-4B85-B5C1A3B6C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2AE7B7-4544-6DBF-68B6-B92962E26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44F9A-644D-0063-BAFA-93F8BD108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6E3A7-8D85-3129-91BF-53BE5AC0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6A7243-5516-91EF-FBA0-23C2922D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5A25F-7EC2-32FA-7908-59AAD804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2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A98DD0-EEDF-15D9-DF61-EDC851D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385181-AC74-EE24-6D05-48B6D3AF3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44130-207E-68A9-9A33-96BDA13EE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2E3C-831D-4470-9861-1C993D8D818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89614F-734D-ECFC-FFF4-2CB845B82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22D27-0F02-4ACA-7978-AEAC829A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CF93-C967-44BB-B72E-37B128B20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8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498" name="Picture 2" descr="7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23" name="Picture 3" descr="72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0728.若不是圣灵的引</dc:title>
  <dc:creator>Yihao Zhuo</dc:creator>
  <cp:lastModifiedBy>Yihao Zhuo</cp:lastModifiedBy>
  <cp:revision>1</cp:revision>
  <dcterms:created xsi:type="dcterms:W3CDTF">2024-03-10T20:57:28Z</dcterms:created>
  <dcterms:modified xsi:type="dcterms:W3CDTF">2024-03-10T20:57:28Z</dcterms:modified>
  <dc:description>
728若不是圣灵引导
若不是圣灵引导，十字架上爱的吸引
谁也无法去摆脱世界上的诱惑
主把我的命运改变，主把你的命运扭转，
在人生的岔路口上处处都有神的恩典
728若不是圣灵引导
感恩的泪满面心中是格外甜
十字架上爱的吸引使我终生不能改变
主来世间寻你回你拿什么见主面
看到一个个失丧的灵魂能袖手旁观</dc:description>
  <dc:subject>
728rbsslyd
rbsslyd，szjsadxy
sywfqbtsjsdyh
zbwdmygb，zbndmynz，
zrsdclksccdysded
728rbsslyd
gedlmmxzsgwt
szjsadxyswzsbngb
zlsjxnhnnsmjzm
kdyggssdlhnxspg</dc:subject>
  <cp:version>1.1</cp:version>
  <dc:language>zh-CN</dc:language>
  <cp:keywords>投影</cp:keywords>
  <cp:category>投影</cp:category>
  <cp:contentStatus>索引完成</cp:contentStatus>
</cp:coreProperties>
</file>